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1" r:id="rId7"/>
    <p:sldId id="264" r:id="rId8"/>
    <p:sldId id="260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401B-11FC-4C3F-AF36-98974662C7D9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957D1-E9AB-4E1B-88F4-C107560CC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401B-11FC-4C3F-AF36-98974662C7D9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957D1-E9AB-4E1B-88F4-C107560CC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401B-11FC-4C3F-AF36-98974662C7D9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957D1-E9AB-4E1B-88F4-C107560CC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401B-11FC-4C3F-AF36-98974662C7D9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957D1-E9AB-4E1B-88F4-C107560CC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401B-11FC-4C3F-AF36-98974662C7D9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957D1-E9AB-4E1B-88F4-C107560CC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401B-11FC-4C3F-AF36-98974662C7D9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957D1-E9AB-4E1B-88F4-C107560CC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401B-11FC-4C3F-AF36-98974662C7D9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957D1-E9AB-4E1B-88F4-C107560CC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401B-11FC-4C3F-AF36-98974662C7D9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957D1-E9AB-4E1B-88F4-C107560CC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401B-11FC-4C3F-AF36-98974662C7D9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957D1-E9AB-4E1B-88F4-C107560CC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401B-11FC-4C3F-AF36-98974662C7D9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957D1-E9AB-4E1B-88F4-C107560CC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401B-11FC-4C3F-AF36-98974662C7D9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957D1-E9AB-4E1B-88F4-C107560CC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A401B-11FC-4C3F-AF36-98974662C7D9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957D1-E9AB-4E1B-88F4-C107560CC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Шаблон «Инверсия управления»</a:t>
            </a:r>
            <a:br>
              <a:rPr lang="ru-RU" dirty="0" smtClean="0"/>
            </a:br>
            <a:r>
              <a:rPr lang="ru-RU" dirty="0" smtClean="0"/>
              <a:t>Использование </a:t>
            </a:r>
            <a:r>
              <a:rPr lang="en-US" dirty="0" smtClean="0"/>
              <a:t>Spring Framework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Реализации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Spring Framework</a:t>
            </a:r>
            <a:r>
              <a:rPr lang="ru-RU" b="1" smtClean="0"/>
              <a:t> (</a:t>
            </a:r>
            <a:r>
              <a:rPr lang="en-US" b="1" smtClean="0"/>
              <a:t>OpenSource, Java)</a:t>
            </a:r>
          </a:p>
          <a:p>
            <a:r>
              <a:rPr lang="en-US" b="1" smtClean="0"/>
              <a:t>Spring.NET (OpenSource)</a:t>
            </a:r>
          </a:p>
          <a:p>
            <a:r>
              <a:rPr lang="en-US" smtClean="0"/>
              <a:t>Castle (OpenSource, .NET)</a:t>
            </a:r>
          </a:p>
          <a:p>
            <a:r>
              <a:rPr lang="en-US" smtClean="0"/>
              <a:t>Unity (Microsoft, .NET)</a:t>
            </a:r>
          </a:p>
          <a:p>
            <a:r>
              <a:rPr lang="en-US" smtClean="0"/>
              <a:t>Google Juice (OpenSource, Java)</a:t>
            </a:r>
          </a:p>
          <a:p>
            <a:r>
              <a:rPr lang="en-US" smtClean="0"/>
              <a:t>EJB 3+ (Java, JSR Standard)</a:t>
            </a:r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Spring reference</a:t>
            </a:r>
          </a:p>
          <a:p>
            <a:r>
              <a:rPr lang="en-US" dirty="0" smtClean="0"/>
              <a:t>Spring In Action </a:t>
            </a:r>
            <a:r>
              <a:rPr lang="en-US" smtClean="0"/>
              <a:t>/ Manning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Характеристики программных объектов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Статические</a:t>
            </a:r>
            <a:r>
              <a:rPr lang="en-US" dirty="0" smtClean="0"/>
              <a:t>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Тип объекта (класс, интерфейс)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Методы и свойства объекта (из иерархии классов</a:t>
            </a:r>
            <a:r>
              <a:rPr lang="en-US" dirty="0" smtClean="0"/>
              <a:t>/</a:t>
            </a:r>
            <a:r>
              <a:rPr lang="ru-RU" dirty="0" smtClean="0"/>
              <a:t>интерфейсов)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Динамические</a:t>
            </a:r>
            <a:r>
              <a:rPr lang="en-US" dirty="0" smtClean="0"/>
              <a:t>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Жизненный цикл объекта (создание, инициализация, удаление)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Зависимости объекта от других объектов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Безопасность использования в многопоточной среде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Жизненные циклы объектов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Долгоживущие (пока работает программа)</a:t>
            </a:r>
          </a:p>
          <a:p>
            <a:pPr lvl="1"/>
            <a:r>
              <a:rPr lang="ru-RU" dirty="0" smtClean="0"/>
              <a:t>Сервисы, контроллеры, объекты доступа к данным</a:t>
            </a:r>
          </a:p>
          <a:p>
            <a:r>
              <a:rPr lang="ru-RU" dirty="0" smtClean="0"/>
              <a:t>Сессионные (во время сессии пользователя)</a:t>
            </a:r>
          </a:p>
          <a:p>
            <a:pPr lvl="1"/>
            <a:r>
              <a:rPr lang="ru-RU" dirty="0" smtClean="0"/>
              <a:t>Информация о текущем пользователе, состояние </a:t>
            </a:r>
            <a:r>
              <a:rPr lang="en-US" dirty="0" smtClean="0"/>
              <a:t>wizard’</a:t>
            </a:r>
            <a:r>
              <a:rPr lang="ru-RU" dirty="0" smtClean="0"/>
              <a:t>а, интерфейсных элементов</a:t>
            </a:r>
          </a:p>
          <a:p>
            <a:r>
              <a:rPr lang="ru-RU" dirty="0" smtClean="0"/>
              <a:t>Временные (во время обработки действия пользователя)</a:t>
            </a:r>
          </a:p>
          <a:p>
            <a:pPr lvl="1"/>
            <a:r>
              <a:rPr lang="ru-RU" dirty="0" smtClean="0"/>
              <a:t>Объекты, выгруженные из БД для обработки текущего запроса (доменная модель)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Singleton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Долгоживущие объекты – </a:t>
            </a:r>
            <a:r>
              <a:rPr lang="en-US" dirty="0" smtClean="0"/>
              <a:t>Singleton</a:t>
            </a:r>
            <a:r>
              <a:rPr lang="ru-RU" dirty="0" smtClean="0"/>
              <a:t>-ы</a:t>
            </a:r>
          </a:p>
          <a:p>
            <a:pPr lvl="1"/>
            <a:r>
              <a:rPr lang="ru-RU" dirty="0" smtClean="0"/>
              <a:t>Реализация </a:t>
            </a:r>
            <a:r>
              <a:rPr lang="en-US" dirty="0" err="1" smtClean="0"/>
              <a:t>getInstance</a:t>
            </a:r>
            <a:r>
              <a:rPr lang="en-US" dirty="0" smtClean="0"/>
              <a:t>()</a:t>
            </a:r>
            <a:endParaRPr lang="ru-RU" dirty="0" smtClean="0"/>
          </a:p>
          <a:p>
            <a:pPr lvl="2"/>
            <a:r>
              <a:rPr lang="ru-RU" dirty="0" smtClean="0"/>
              <a:t>Проблемы</a:t>
            </a:r>
            <a:r>
              <a:rPr lang="en-US" dirty="0" smtClean="0"/>
              <a:t>: </a:t>
            </a:r>
            <a:r>
              <a:rPr lang="ru-RU" dirty="0" smtClean="0"/>
              <a:t>повторение кода, проблема порядка инициализации, замена </a:t>
            </a:r>
            <a:r>
              <a:rPr lang="en-US" dirty="0" smtClean="0"/>
              <a:t>mock-</a:t>
            </a:r>
            <a:r>
              <a:rPr lang="ru-RU" dirty="0" smtClean="0"/>
              <a:t>объектами при модульном тестировании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ru-RU" dirty="0" smtClean="0"/>
              <a:t>Реализация</a:t>
            </a:r>
            <a:r>
              <a:rPr lang="en-US" dirty="0" smtClean="0"/>
              <a:t>: </a:t>
            </a:r>
            <a:r>
              <a:rPr lang="ru-RU" dirty="0" smtClean="0"/>
              <a:t>реестр синглетонов</a:t>
            </a:r>
          </a:p>
          <a:p>
            <a:pPr lvl="2">
              <a:buFont typeface="Arial" charset="0"/>
              <a:buChar char="•"/>
            </a:pPr>
            <a:r>
              <a:rPr lang="ru-RU" dirty="0" smtClean="0"/>
              <a:t>Один синглетон, который управляет остальными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конфигурации </a:t>
            </a:r>
            <a:r>
              <a:rPr lang="en-US" dirty="0" smtClean="0"/>
              <a:t>Spring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использования </a:t>
            </a:r>
            <a:r>
              <a:rPr lang="en-US" dirty="0" smtClean="0"/>
              <a:t>Spring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Inversion Of Control</a:t>
            </a:r>
            <a:endParaRPr lang="ru-R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Представляет собой реестр (контейнер) объектов</a:t>
            </a:r>
            <a:r>
              <a:rPr lang="en-US" dirty="0" smtClean="0"/>
              <a:t>, </a:t>
            </a:r>
            <a:r>
              <a:rPr lang="ru-RU" dirty="0" smtClean="0"/>
              <a:t>которыми управляет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Позволяет декларативно конфигурировать объекты и их свойства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Сам код классов может не зависеть от </a:t>
            </a:r>
            <a:r>
              <a:rPr lang="en-US" dirty="0" err="1" smtClean="0"/>
              <a:t>IoC</a:t>
            </a:r>
            <a:r>
              <a:rPr lang="en-US" dirty="0" smtClean="0"/>
              <a:t> </a:t>
            </a:r>
            <a:r>
              <a:rPr lang="ru-RU" dirty="0" err="1" smtClean="0"/>
              <a:t>фреймворка</a:t>
            </a:r>
            <a:r>
              <a:rPr lang="ru-RU" dirty="0" smtClean="0"/>
              <a:t>. </a:t>
            </a:r>
            <a:r>
              <a:rPr lang="en-US" dirty="0" err="1" smtClean="0"/>
              <a:t>IoC</a:t>
            </a:r>
            <a:r>
              <a:rPr lang="en-US" dirty="0" smtClean="0"/>
              <a:t> </a:t>
            </a:r>
            <a:r>
              <a:rPr lang="ru-RU" dirty="0" smtClean="0"/>
              <a:t>контейнер является </a:t>
            </a:r>
            <a:r>
              <a:rPr lang="en-US" dirty="0" smtClean="0"/>
              <a:t>“</a:t>
            </a:r>
            <a:r>
              <a:rPr lang="ru-RU" dirty="0" smtClean="0"/>
              <a:t>клеем</a:t>
            </a:r>
            <a:r>
              <a:rPr lang="en-US" dirty="0" smtClean="0"/>
              <a:t>”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Берет на себя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Управление жизненным циклом объекта (когда и кем создается, когда удаляется)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Управление зависимостями (объект лишь говорит что ему нужно)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конфигурации на аннотациях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Дополнительные преимущества </a:t>
            </a:r>
            <a:r>
              <a:rPr lang="en-US" dirty="0" err="1" smtClean="0"/>
              <a:t>IoC</a:t>
            </a:r>
            <a:endParaRPr lang="ru-RU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Возможность прозрачно использовать паттерны семейства </a:t>
            </a:r>
            <a:r>
              <a:rPr lang="en-US" smtClean="0"/>
              <a:t>Factory</a:t>
            </a:r>
            <a:r>
              <a:rPr lang="ru-RU" smtClean="0"/>
              <a:t> в </a:t>
            </a:r>
            <a:r>
              <a:rPr lang="en-US" smtClean="0"/>
              <a:t>IoC</a:t>
            </a:r>
            <a:r>
              <a:rPr lang="ru-RU" smtClean="0"/>
              <a:t> (сам код, использующий объекты не знает о фабриках)</a:t>
            </a:r>
          </a:p>
          <a:p>
            <a:r>
              <a:rPr lang="ru-RU" smtClean="0"/>
              <a:t>Сильно снижает степень зависимости между классами, =</a:t>
            </a:r>
            <a:r>
              <a:rPr lang="en-US" smtClean="0"/>
              <a:t>&gt; </a:t>
            </a:r>
            <a:r>
              <a:rPr lang="ru-RU" smtClean="0"/>
              <a:t>легко тестируемые классы</a:t>
            </a:r>
          </a:p>
          <a:p>
            <a:r>
              <a:rPr lang="ru-RU" smtClean="0"/>
              <a:t>Хорошо накладывается на принципы </a:t>
            </a:r>
            <a:r>
              <a:rPr lang="en-US" smtClean="0"/>
              <a:t>AOP</a:t>
            </a:r>
            <a:r>
              <a:rPr lang="ru-RU" smtClean="0"/>
              <a:t>. </a:t>
            </a:r>
            <a:endParaRPr lang="en-US" smtClean="0"/>
          </a:p>
          <a:p>
            <a:endParaRPr lang="ru-RU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302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Шаблон «Инверсия управления» Использование Spring Framework</vt:lpstr>
      <vt:lpstr>Характеристики программных объектов</vt:lpstr>
      <vt:lpstr>Жизненные циклы объектов</vt:lpstr>
      <vt:lpstr>Singleton</vt:lpstr>
      <vt:lpstr>Пример конфигурации Spring</vt:lpstr>
      <vt:lpstr>Пример использования Spring</vt:lpstr>
      <vt:lpstr>Inversion Of Control</vt:lpstr>
      <vt:lpstr>Пример конфигурации на аннотациях</vt:lpstr>
      <vt:lpstr>Дополнительные преимущества IoC</vt:lpstr>
      <vt:lpstr>Реализации</vt:lpstr>
      <vt:lpstr>Литература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«Инверсия управления» Использование Spring Framework</dc:title>
  <dc:creator>Eugene</dc:creator>
  <cp:lastModifiedBy>Eugene</cp:lastModifiedBy>
  <cp:revision>7</cp:revision>
  <dcterms:created xsi:type="dcterms:W3CDTF">2010-11-10T22:17:45Z</dcterms:created>
  <dcterms:modified xsi:type="dcterms:W3CDTF">2010-11-13T13:45:54Z</dcterms:modified>
</cp:coreProperties>
</file>