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6" r:id="rId4"/>
    <p:sldId id="301" r:id="rId5"/>
    <p:sldId id="294" r:id="rId6"/>
    <p:sldId id="303" r:id="rId7"/>
    <p:sldId id="295" r:id="rId8"/>
    <p:sldId id="296" r:id="rId9"/>
    <p:sldId id="300" r:id="rId10"/>
    <p:sldId id="298" r:id="rId11"/>
    <p:sldId id="29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09" autoAdjust="0"/>
  </p:normalViewPr>
  <p:slideViewPr>
    <p:cSldViewPr>
      <p:cViewPr varScale="1">
        <p:scale>
          <a:sx n="65" d="100"/>
          <a:sy n="65" d="100"/>
        </p:scale>
        <p:origin x="132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AE9BDA-CC08-45F6-AAC4-1025DA08CC27}" type="doc">
      <dgm:prSet loTypeId="urn:microsoft.com/office/officeart/2005/8/layout/vList5" loCatId="list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E6DC0329-A4BA-46B8-ACC9-2CFE44F74DF9}">
      <dgm:prSet phldrT="[Text]"/>
      <dgm:spPr/>
      <dgm:t>
        <a:bodyPr/>
        <a:lstStyle/>
        <a:p>
          <a:r>
            <a:rPr lang="en-US" dirty="0" err="1" smtClean="0"/>
            <a:t>grapth.vertices</a:t>
          </a:r>
          <a:endParaRPr lang="en-US" dirty="0"/>
        </a:p>
      </dgm:t>
    </dgm:pt>
    <dgm:pt modelId="{F8AAFEC8-9D57-4998-AB04-62DF4D18664D}" type="parTrans" cxnId="{163EF40D-61DF-4159-AD25-8A8BBE1AD24E}">
      <dgm:prSet/>
      <dgm:spPr/>
      <dgm:t>
        <a:bodyPr/>
        <a:lstStyle/>
        <a:p>
          <a:endParaRPr lang="en-US"/>
        </a:p>
      </dgm:t>
    </dgm:pt>
    <dgm:pt modelId="{9A214309-D4FB-4661-BE39-DA60C2033859}" type="sibTrans" cxnId="{163EF40D-61DF-4159-AD25-8A8BBE1AD24E}">
      <dgm:prSet/>
      <dgm:spPr/>
      <dgm:t>
        <a:bodyPr/>
        <a:lstStyle/>
        <a:p>
          <a:endParaRPr lang="en-US"/>
        </a:p>
      </dgm:t>
    </dgm:pt>
    <dgm:pt modelId="{8961D936-410F-4558-B926-6909DA819980}">
      <dgm:prSet phldrT="[Text]"/>
      <dgm:spPr/>
      <dgm:t>
        <a:bodyPr/>
        <a:lstStyle/>
        <a:p>
          <a:r>
            <a:rPr lang="ru-RU" sz="1100" dirty="0" smtClean="0"/>
            <a:t>Тип </a:t>
          </a:r>
          <a:r>
            <a:rPr lang="en-US" sz="1100" dirty="0" err="1" smtClean="0"/>
            <a:t>VertexRDD</a:t>
          </a:r>
          <a:r>
            <a:rPr lang="en-US" sz="1100" dirty="0" smtClean="0"/>
            <a:t>[VD]</a:t>
          </a:r>
          <a:endParaRPr lang="en-US" sz="1100" dirty="0"/>
        </a:p>
      </dgm:t>
    </dgm:pt>
    <dgm:pt modelId="{569F7325-DCB7-41D9-84CF-CF502959B14B}" type="parTrans" cxnId="{949AAFAE-9E0D-472E-BCA1-A68162654E95}">
      <dgm:prSet/>
      <dgm:spPr/>
      <dgm:t>
        <a:bodyPr/>
        <a:lstStyle/>
        <a:p>
          <a:endParaRPr lang="en-US"/>
        </a:p>
      </dgm:t>
    </dgm:pt>
    <dgm:pt modelId="{CD969862-34CC-400B-A6F5-1B78BA5E1038}" type="sibTrans" cxnId="{949AAFAE-9E0D-472E-BCA1-A68162654E95}">
      <dgm:prSet/>
      <dgm:spPr/>
      <dgm:t>
        <a:bodyPr/>
        <a:lstStyle/>
        <a:p>
          <a:endParaRPr lang="en-US"/>
        </a:p>
      </dgm:t>
    </dgm:pt>
    <dgm:pt modelId="{7595C8F9-D8F8-4D6D-A7D3-11464CC5CF9B}">
      <dgm:prSet phldrT="[Text]"/>
      <dgm:spPr/>
      <dgm:t>
        <a:bodyPr/>
        <a:lstStyle/>
        <a:p>
          <a:r>
            <a:rPr lang="en-US" sz="1100" dirty="0" err="1" smtClean="0"/>
            <a:t>mapVertices</a:t>
          </a:r>
          <a:r>
            <a:rPr lang="en-US" sz="1100" dirty="0" smtClean="0"/>
            <a:t>((VertexId, VD) =&gt; VD2)</a:t>
          </a:r>
          <a:r>
            <a:rPr lang="ru-RU" sz="1100" dirty="0" smtClean="0"/>
            <a:t> позволяет изменить свойства вершин</a:t>
          </a:r>
          <a:endParaRPr lang="en-US" sz="1100" dirty="0"/>
        </a:p>
      </dgm:t>
    </dgm:pt>
    <dgm:pt modelId="{26D4A0D5-5F32-4585-931C-6DF4C572E35B}" type="parTrans" cxnId="{A9C770A1-2709-4289-9637-9AD50D359FC3}">
      <dgm:prSet/>
      <dgm:spPr/>
      <dgm:t>
        <a:bodyPr/>
        <a:lstStyle/>
        <a:p>
          <a:endParaRPr lang="en-US"/>
        </a:p>
      </dgm:t>
    </dgm:pt>
    <dgm:pt modelId="{72BBF2F0-6E0E-4058-A512-F216B7755191}" type="sibTrans" cxnId="{A9C770A1-2709-4289-9637-9AD50D359FC3}">
      <dgm:prSet/>
      <dgm:spPr/>
      <dgm:t>
        <a:bodyPr/>
        <a:lstStyle/>
        <a:p>
          <a:endParaRPr lang="en-US"/>
        </a:p>
      </dgm:t>
    </dgm:pt>
    <dgm:pt modelId="{7699D570-41B5-4952-BBAF-B6D606C8ADC9}">
      <dgm:prSet phldrT="[Text]"/>
      <dgm:spPr/>
      <dgm:t>
        <a:bodyPr/>
        <a:lstStyle/>
        <a:p>
          <a:r>
            <a:rPr lang="en-US" dirty="0" err="1" smtClean="0"/>
            <a:t>graph.edges</a:t>
          </a:r>
          <a:endParaRPr lang="en-US" dirty="0"/>
        </a:p>
      </dgm:t>
    </dgm:pt>
    <dgm:pt modelId="{C0298AAF-C5D9-45E9-BE05-06453B82727B}" type="parTrans" cxnId="{FED50ACB-6D9F-420B-B2AF-A48D35D66299}">
      <dgm:prSet/>
      <dgm:spPr/>
      <dgm:t>
        <a:bodyPr/>
        <a:lstStyle/>
        <a:p>
          <a:endParaRPr lang="en-US"/>
        </a:p>
      </dgm:t>
    </dgm:pt>
    <dgm:pt modelId="{5DBFC5C2-C2C1-407B-92F9-8A75BA863283}" type="sibTrans" cxnId="{FED50ACB-6D9F-420B-B2AF-A48D35D66299}">
      <dgm:prSet/>
      <dgm:spPr/>
      <dgm:t>
        <a:bodyPr/>
        <a:lstStyle/>
        <a:p>
          <a:endParaRPr lang="en-US"/>
        </a:p>
      </dgm:t>
    </dgm:pt>
    <dgm:pt modelId="{CA24F257-AC5A-40CC-BBA2-457619BB81AE}">
      <dgm:prSet phldrT="[Text]"/>
      <dgm:spPr/>
      <dgm:t>
        <a:bodyPr/>
        <a:lstStyle/>
        <a:p>
          <a:r>
            <a:rPr lang="ru-RU" dirty="0" smtClean="0"/>
            <a:t>Тип </a:t>
          </a:r>
          <a:r>
            <a:rPr lang="en-US" dirty="0" err="1" smtClean="0"/>
            <a:t>EdgeRDD</a:t>
          </a:r>
          <a:r>
            <a:rPr lang="en-US" dirty="0" smtClean="0"/>
            <a:t>[ED]</a:t>
          </a:r>
          <a:endParaRPr lang="en-US" dirty="0"/>
        </a:p>
      </dgm:t>
    </dgm:pt>
    <dgm:pt modelId="{529A0481-E8A9-438D-8E8C-5A573F3EA68D}" type="parTrans" cxnId="{4C9493D4-5EF9-4378-9475-93E9F5C6A7E2}">
      <dgm:prSet/>
      <dgm:spPr/>
      <dgm:t>
        <a:bodyPr/>
        <a:lstStyle/>
        <a:p>
          <a:endParaRPr lang="en-US"/>
        </a:p>
      </dgm:t>
    </dgm:pt>
    <dgm:pt modelId="{3FCC33FE-EDD7-47CC-B7F5-F4548CBB1E45}" type="sibTrans" cxnId="{4C9493D4-5EF9-4378-9475-93E9F5C6A7E2}">
      <dgm:prSet/>
      <dgm:spPr/>
      <dgm:t>
        <a:bodyPr/>
        <a:lstStyle/>
        <a:p>
          <a:endParaRPr lang="en-US"/>
        </a:p>
      </dgm:t>
    </dgm:pt>
    <dgm:pt modelId="{26AF37AB-6991-4EC9-8257-9957E17C2EEB}">
      <dgm:prSet phldrT="[Text]"/>
      <dgm:spPr/>
      <dgm:t>
        <a:bodyPr/>
        <a:lstStyle/>
        <a:p>
          <a:r>
            <a:rPr lang="en-US" dirty="0" err="1" smtClean="0"/>
            <a:t>mapEdges</a:t>
          </a:r>
          <a:r>
            <a:rPr lang="en-US" dirty="0" smtClean="0"/>
            <a:t>(Edge[ED] =&gt; ED2)</a:t>
          </a:r>
          <a:r>
            <a:rPr lang="ru-RU" dirty="0" smtClean="0"/>
            <a:t> позволяет изменить свойства ребер</a:t>
          </a:r>
          <a:endParaRPr lang="en-US" dirty="0"/>
        </a:p>
      </dgm:t>
    </dgm:pt>
    <dgm:pt modelId="{5B60884E-EFD9-4E84-98C7-EF66C7BB4355}" type="parTrans" cxnId="{B3197064-FEAE-4AD8-B420-5F53DEF973D3}">
      <dgm:prSet/>
      <dgm:spPr/>
      <dgm:t>
        <a:bodyPr/>
        <a:lstStyle/>
        <a:p>
          <a:endParaRPr lang="en-US"/>
        </a:p>
      </dgm:t>
    </dgm:pt>
    <dgm:pt modelId="{120C7E2A-DE22-4D61-AF61-83D8E8444718}" type="sibTrans" cxnId="{B3197064-FEAE-4AD8-B420-5F53DEF973D3}">
      <dgm:prSet/>
      <dgm:spPr/>
      <dgm:t>
        <a:bodyPr/>
        <a:lstStyle/>
        <a:p>
          <a:endParaRPr lang="en-US"/>
        </a:p>
      </dgm:t>
    </dgm:pt>
    <dgm:pt modelId="{622197EC-9253-4E60-818E-F7935A1BE460}">
      <dgm:prSet phldrT="[Text]"/>
      <dgm:spPr/>
      <dgm:t>
        <a:bodyPr/>
        <a:lstStyle/>
        <a:p>
          <a:r>
            <a:rPr lang="en-US" dirty="0" err="1" smtClean="0"/>
            <a:t>graph.triplets</a:t>
          </a:r>
          <a:endParaRPr lang="en-US" dirty="0"/>
        </a:p>
      </dgm:t>
    </dgm:pt>
    <dgm:pt modelId="{E3C96258-DE21-4138-AE94-816AA7338D75}" type="parTrans" cxnId="{1A5C850B-3CA5-4917-BDBB-25077A99040C}">
      <dgm:prSet/>
      <dgm:spPr/>
      <dgm:t>
        <a:bodyPr/>
        <a:lstStyle/>
        <a:p>
          <a:endParaRPr lang="en-US"/>
        </a:p>
      </dgm:t>
    </dgm:pt>
    <dgm:pt modelId="{4013BACA-D41B-4FF5-84BA-12151051EAD5}" type="sibTrans" cxnId="{1A5C850B-3CA5-4917-BDBB-25077A99040C}">
      <dgm:prSet/>
      <dgm:spPr/>
      <dgm:t>
        <a:bodyPr/>
        <a:lstStyle/>
        <a:p>
          <a:endParaRPr lang="en-US"/>
        </a:p>
      </dgm:t>
    </dgm:pt>
    <dgm:pt modelId="{06478665-D898-486C-BA04-812B5810FBD8}">
      <dgm:prSet phldrT="[Text]"/>
      <dgm:spPr/>
      <dgm:t>
        <a:bodyPr/>
        <a:lstStyle/>
        <a:p>
          <a:r>
            <a:rPr lang="ru-RU" dirty="0" smtClean="0"/>
            <a:t>Тип </a:t>
          </a:r>
          <a:r>
            <a:rPr lang="en-US" dirty="0" smtClean="0"/>
            <a:t>RDD[</a:t>
          </a:r>
          <a:r>
            <a:rPr lang="en-US" dirty="0" err="1" smtClean="0"/>
            <a:t>EdgeTriplet</a:t>
          </a:r>
          <a:r>
            <a:rPr lang="en-US" dirty="0" smtClean="0"/>
            <a:t>[VD, ED]]</a:t>
          </a:r>
          <a:endParaRPr lang="en-US" dirty="0"/>
        </a:p>
      </dgm:t>
    </dgm:pt>
    <dgm:pt modelId="{7FA263C4-0827-48DB-B6C8-6CCD9CD8BDEC}" type="parTrans" cxnId="{29CEF42D-6404-488E-B148-5E9309FF2CB2}">
      <dgm:prSet/>
      <dgm:spPr/>
      <dgm:t>
        <a:bodyPr/>
        <a:lstStyle/>
        <a:p>
          <a:endParaRPr lang="en-US"/>
        </a:p>
      </dgm:t>
    </dgm:pt>
    <dgm:pt modelId="{416E73FD-0899-4C1B-ABA8-C223772336CB}" type="sibTrans" cxnId="{29CEF42D-6404-488E-B148-5E9309FF2CB2}">
      <dgm:prSet/>
      <dgm:spPr/>
      <dgm:t>
        <a:bodyPr/>
        <a:lstStyle/>
        <a:p>
          <a:endParaRPr lang="en-US"/>
        </a:p>
      </dgm:t>
    </dgm:pt>
    <dgm:pt modelId="{992FD696-3E3B-4A85-A92F-548839A9D80C}">
      <dgm:prSet phldrT="[Text]"/>
      <dgm:spPr/>
      <dgm:t>
        <a:bodyPr/>
        <a:lstStyle/>
        <a:p>
          <a:r>
            <a:rPr lang="en-US" dirty="0" err="1" smtClean="0"/>
            <a:t>mapTriplets</a:t>
          </a:r>
          <a:r>
            <a:rPr lang="en-US" dirty="0" smtClean="0"/>
            <a:t>(</a:t>
          </a:r>
          <a:r>
            <a:rPr lang="en-US" dirty="0" err="1" smtClean="0"/>
            <a:t>EdgeTriplet</a:t>
          </a:r>
          <a:r>
            <a:rPr lang="en-US" dirty="0" smtClean="0"/>
            <a:t>[VD, ED] =&gt; ED2)</a:t>
          </a:r>
          <a:r>
            <a:rPr lang="ru-RU" dirty="0" smtClean="0"/>
            <a:t> меняет свойства ребра между вершинами</a:t>
          </a:r>
          <a:endParaRPr lang="en-US" dirty="0"/>
        </a:p>
      </dgm:t>
    </dgm:pt>
    <dgm:pt modelId="{FB08D7A9-389B-486D-B947-DF79734C161E}" type="parTrans" cxnId="{8236ACFF-51C2-4E07-AA7E-88405B3D6A7E}">
      <dgm:prSet/>
      <dgm:spPr/>
      <dgm:t>
        <a:bodyPr/>
        <a:lstStyle/>
        <a:p>
          <a:endParaRPr lang="en-US"/>
        </a:p>
      </dgm:t>
    </dgm:pt>
    <dgm:pt modelId="{9367F28A-C8AD-4939-9ED1-B8F9133E0580}" type="sibTrans" cxnId="{8236ACFF-51C2-4E07-AA7E-88405B3D6A7E}">
      <dgm:prSet/>
      <dgm:spPr/>
      <dgm:t>
        <a:bodyPr/>
        <a:lstStyle/>
        <a:p>
          <a:endParaRPr lang="en-US"/>
        </a:p>
      </dgm:t>
    </dgm:pt>
    <dgm:pt modelId="{28E10E19-7D81-4CF0-AF57-313EB559BDE2}">
      <dgm:prSet phldrT="[Text]"/>
      <dgm:spPr/>
      <dgm:t>
        <a:bodyPr/>
        <a:lstStyle/>
        <a:p>
          <a:r>
            <a:rPr lang="en-US" dirty="0" err="1" smtClean="0"/>
            <a:t>graph.degrees</a:t>
          </a:r>
          <a:endParaRPr lang="en-US" dirty="0"/>
        </a:p>
      </dgm:t>
    </dgm:pt>
    <dgm:pt modelId="{8FA7C813-13FE-4A3F-99E2-23463AC62138}" type="parTrans" cxnId="{451A12B0-F45F-4EE4-AE9F-0B6B25CB4535}">
      <dgm:prSet/>
      <dgm:spPr/>
      <dgm:t>
        <a:bodyPr/>
        <a:lstStyle/>
        <a:p>
          <a:endParaRPr lang="en-US"/>
        </a:p>
      </dgm:t>
    </dgm:pt>
    <dgm:pt modelId="{599FE259-99F1-4B52-86AF-0F775EF837FC}" type="sibTrans" cxnId="{451A12B0-F45F-4EE4-AE9F-0B6B25CB4535}">
      <dgm:prSet/>
      <dgm:spPr/>
      <dgm:t>
        <a:bodyPr/>
        <a:lstStyle/>
        <a:p>
          <a:endParaRPr lang="en-US"/>
        </a:p>
      </dgm:t>
    </dgm:pt>
    <dgm:pt modelId="{CBCFD228-6102-454F-A4FB-313911C19B87}">
      <dgm:prSet phldrT="[Text]"/>
      <dgm:spPr/>
      <dgm:t>
        <a:bodyPr/>
        <a:lstStyle/>
        <a:p>
          <a:r>
            <a:rPr lang="ru-RU" dirty="0" smtClean="0"/>
            <a:t>Тип </a:t>
          </a:r>
          <a:r>
            <a:rPr lang="en-US" dirty="0" err="1" smtClean="0"/>
            <a:t>VertexRDD</a:t>
          </a:r>
          <a:r>
            <a:rPr lang="en-US" dirty="0" smtClean="0"/>
            <a:t>[VD]</a:t>
          </a:r>
          <a:endParaRPr lang="en-US" dirty="0"/>
        </a:p>
      </dgm:t>
    </dgm:pt>
    <dgm:pt modelId="{552E974B-2C22-4C17-9150-B36031B9DF2B}" type="parTrans" cxnId="{E45257F5-C000-4E78-A266-689B1C59F137}">
      <dgm:prSet/>
      <dgm:spPr/>
      <dgm:t>
        <a:bodyPr/>
        <a:lstStyle/>
        <a:p>
          <a:endParaRPr lang="en-US"/>
        </a:p>
      </dgm:t>
    </dgm:pt>
    <dgm:pt modelId="{EA35269A-5BD5-4AFA-8CB4-9DD88E7D3672}" type="sibTrans" cxnId="{E45257F5-C000-4E78-A266-689B1C59F137}">
      <dgm:prSet/>
      <dgm:spPr/>
      <dgm:t>
        <a:bodyPr/>
        <a:lstStyle/>
        <a:p>
          <a:endParaRPr lang="en-US"/>
        </a:p>
      </dgm:t>
    </dgm:pt>
    <dgm:pt modelId="{49A7C383-722E-45BB-8E66-10AC3C067660}">
      <dgm:prSet phldrT="[Text]"/>
      <dgm:spPr/>
      <dgm:t>
        <a:bodyPr/>
        <a:lstStyle/>
        <a:p>
          <a:r>
            <a:rPr lang="ru-RU" dirty="0" smtClean="0"/>
            <a:t>Три варианта </a:t>
          </a:r>
          <a:r>
            <a:rPr lang="en-US" dirty="0" err="1" smtClean="0"/>
            <a:t>inDegrees</a:t>
          </a:r>
          <a:r>
            <a:rPr lang="en-US" dirty="0" smtClean="0"/>
            <a:t>, </a:t>
          </a:r>
          <a:r>
            <a:rPr lang="en-US" dirty="0" err="1" smtClean="0"/>
            <a:t>outDegrees</a:t>
          </a:r>
          <a:r>
            <a:rPr lang="en-US" dirty="0" smtClean="0"/>
            <a:t>, degrees</a:t>
          </a:r>
          <a:r>
            <a:rPr lang="ru-RU" dirty="0" smtClean="0"/>
            <a:t> возвращают соседние вершины для входящих, выходящих и всех ребер соответственно</a:t>
          </a:r>
          <a:endParaRPr lang="en-US" dirty="0"/>
        </a:p>
      </dgm:t>
    </dgm:pt>
    <dgm:pt modelId="{BF11763C-0112-4253-8DDB-E7A515C583EF}" type="parTrans" cxnId="{11664BC7-F8F2-455B-A22A-2FF271A4C746}">
      <dgm:prSet/>
      <dgm:spPr/>
      <dgm:t>
        <a:bodyPr/>
        <a:lstStyle/>
        <a:p>
          <a:endParaRPr lang="en-US"/>
        </a:p>
      </dgm:t>
    </dgm:pt>
    <dgm:pt modelId="{4E03FAFA-AB3E-4C4F-B03F-DFECAC5105C3}" type="sibTrans" cxnId="{11664BC7-F8F2-455B-A22A-2FF271A4C746}">
      <dgm:prSet/>
      <dgm:spPr/>
      <dgm:t>
        <a:bodyPr/>
        <a:lstStyle/>
        <a:p>
          <a:endParaRPr lang="en-US"/>
        </a:p>
      </dgm:t>
    </dgm:pt>
    <dgm:pt modelId="{8E4A0E0D-CC4A-4BE1-BEFB-92666EEF2334}">
      <dgm:prSet phldrT="[Text]" custT="1"/>
      <dgm:spPr/>
      <dgm:t>
        <a:bodyPr/>
        <a:lstStyle/>
        <a:p>
          <a:r>
            <a:rPr lang="ru-RU" sz="1200" dirty="0" smtClean="0"/>
            <a:t>Возвращает все вершины графа</a:t>
          </a:r>
          <a:endParaRPr lang="en-US" sz="1200" dirty="0"/>
        </a:p>
      </dgm:t>
    </dgm:pt>
    <dgm:pt modelId="{BEC9FEEB-BB50-4F9C-A502-278AABBD22E2}" type="parTrans" cxnId="{0A483877-28C6-496D-8616-9A05BEF8E856}">
      <dgm:prSet/>
      <dgm:spPr/>
      <dgm:t>
        <a:bodyPr/>
        <a:lstStyle/>
        <a:p>
          <a:endParaRPr lang="en-US"/>
        </a:p>
      </dgm:t>
    </dgm:pt>
    <dgm:pt modelId="{5A5FD264-F611-40AF-9177-D73C610704C5}" type="sibTrans" cxnId="{0A483877-28C6-496D-8616-9A05BEF8E856}">
      <dgm:prSet/>
      <dgm:spPr/>
      <dgm:t>
        <a:bodyPr/>
        <a:lstStyle/>
        <a:p>
          <a:endParaRPr lang="en-US"/>
        </a:p>
      </dgm:t>
    </dgm:pt>
    <dgm:pt modelId="{A2C2B840-926C-4AD4-922E-164C218F287B}">
      <dgm:prSet phldrT="[Text]"/>
      <dgm:spPr/>
      <dgm:t>
        <a:bodyPr/>
        <a:lstStyle/>
        <a:p>
          <a:r>
            <a:rPr lang="ru-RU" dirty="0" smtClean="0"/>
            <a:t>Возвращает все ребра графа</a:t>
          </a:r>
          <a:endParaRPr lang="en-US" dirty="0"/>
        </a:p>
      </dgm:t>
    </dgm:pt>
    <dgm:pt modelId="{58EBFB7F-8D90-4381-A20B-675AAE0CB3C6}" type="parTrans" cxnId="{C6B405A2-5E93-4B22-B2E2-4B7ED873AC58}">
      <dgm:prSet/>
      <dgm:spPr/>
      <dgm:t>
        <a:bodyPr/>
        <a:lstStyle/>
        <a:p>
          <a:endParaRPr lang="en-US"/>
        </a:p>
      </dgm:t>
    </dgm:pt>
    <dgm:pt modelId="{6DBA3266-D8DE-493A-84A5-AE7358605E7A}" type="sibTrans" cxnId="{C6B405A2-5E93-4B22-B2E2-4B7ED873AC58}">
      <dgm:prSet/>
      <dgm:spPr/>
      <dgm:t>
        <a:bodyPr/>
        <a:lstStyle/>
        <a:p>
          <a:endParaRPr lang="en-US"/>
        </a:p>
      </dgm:t>
    </dgm:pt>
    <dgm:pt modelId="{11EE767B-4332-49A8-846B-87ADE6E3E113}">
      <dgm:prSet phldrT="[Text]"/>
      <dgm:spPr/>
      <dgm:t>
        <a:bodyPr/>
        <a:lstStyle/>
        <a:p>
          <a:r>
            <a:rPr lang="ru-RU" dirty="0" smtClean="0"/>
            <a:t>Возвращает сущность состоящюю из начальной, конечной вершини ребра между ними. Эта сущность явлатеся основной для </a:t>
          </a:r>
          <a:r>
            <a:rPr lang="en-US" dirty="0" smtClean="0"/>
            <a:t>message passing </a:t>
          </a:r>
          <a:r>
            <a:rPr lang="ru-RU" dirty="0" smtClean="0"/>
            <a:t>алгоритмов</a:t>
          </a:r>
          <a:endParaRPr lang="en-US" dirty="0"/>
        </a:p>
      </dgm:t>
    </dgm:pt>
    <dgm:pt modelId="{FD109FED-47FA-4857-9D79-12B446A531BA}" type="parTrans" cxnId="{013590CE-DB11-42A7-B0AB-A3946733CC5A}">
      <dgm:prSet/>
      <dgm:spPr/>
      <dgm:t>
        <a:bodyPr/>
        <a:lstStyle/>
        <a:p>
          <a:endParaRPr lang="en-US"/>
        </a:p>
      </dgm:t>
    </dgm:pt>
    <dgm:pt modelId="{2727D035-AA5D-4BC2-B55C-8B1C7501BBEB}" type="sibTrans" cxnId="{013590CE-DB11-42A7-B0AB-A3946733CC5A}">
      <dgm:prSet/>
      <dgm:spPr/>
      <dgm:t>
        <a:bodyPr/>
        <a:lstStyle/>
        <a:p>
          <a:endParaRPr lang="en-US"/>
        </a:p>
      </dgm:t>
    </dgm:pt>
    <dgm:pt modelId="{866185C7-7012-4D13-86B3-9788AE5A1D58}">
      <dgm:prSet phldrT="[Text]"/>
      <dgm:spPr/>
      <dgm:t>
        <a:bodyPr/>
        <a:lstStyle/>
        <a:p>
          <a:r>
            <a:rPr lang="ru-RU" dirty="0" smtClean="0"/>
            <a:t>Для удобства использования абстракция </a:t>
          </a:r>
          <a:r>
            <a:rPr lang="en-US" dirty="0" smtClean="0"/>
            <a:t>Graph </a:t>
          </a:r>
          <a:r>
            <a:rPr lang="ru-RU" dirty="0" smtClean="0"/>
            <a:t>определяет некоторые дополнительные представления и преобразования графа. Большинство возвращаемых типов в свою очередь также являются графами.</a:t>
          </a:r>
          <a:endParaRPr lang="en-US" dirty="0"/>
        </a:p>
      </dgm:t>
    </dgm:pt>
    <dgm:pt modelId="{A47F8551-2284-43C0-ABA0-9AD464AB6434}" type="parTrans" cxnId="{62EFFFA0-969F-4EF7-B971-31D22FFD8F7C}">
      <dgm:prSet/>
      <dgm:spPr/>
      <dgm:t>
        <a:bodyPr/>
        <a:lstStyle/>
        <a:p>
          <a:endParaRPr lang="en-US"/>
        </a:p>
      </dgm:t>
    </dgm:pt>
    <dgm:pt modelId="{55394CB3-FDB8-47E2-AAB1-B43F4F394EF6}" type="sibTrans" cxnId="{62EFFFA0-969F-4EF7-B971-31D22FFD8F7C}">
      <dgm:prSet/>
      <dgm:spPr/>
      <dgm:t>
        <a:bodyPr/>
        <a:lstStyle/>
        <a:p>
          <a:endParaRPr lang="en-US"/>
        </a:p>
      </dgm:t>
    </dgm:pt>
    <dgm:pt modelId="{1B334792-878C-4AFF-A3D4-9B449F402E83}" type="pres">
      <dgm:prSet presAssocID="{67AE9BDA-CC08-45F6-AAC4-1025DA08CC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118BA5-9EA5-44EB-8CB1-81D9193F93D5}" type="pres">
      <dgm:prSet presAssocID="{866185C7-7012-4D13-86B3-9788AE5A1D58}" presName="linNode" presStyleCnt="0"/>
      <dgm:spPr/>
    </dgm:pt>
    <dgm:pt modelId="{6418D5BB-23FA-407F-990C-91699BF727D2}" type="pres">
      <dgm:prSet presAssocID="{866185C7-7012-4D13-86B3-9788AE5A1D58}" presName="parentText" presStyleLbl="node1" presStyleIdx="0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2A5E65-746F-4FB6-8C04-702F1F723D90}" type="pres">
      <dgm:prSet presAssocID="{55394CB3-FDB8-47E2-AAB1-B43F4F394EF6}" presName="sp" presStyleCnt="0"/>
      <dgm:spPr/>
    </dgm:pt>
    <dgm:pt modelId="{79BEDDB4-70B7-4ED1-940A-46F37FB26EB2}" type="pres">
      <dgm:prSet presAssocID="{E6DC0329-A4BA-46B8-ACC9-2CFE44F74DF9}" presName="linNode" presStyleCnt="0"/>
      <dgm:spPr/>
    </dgm:pt>
    <dgm:pt modelId="{5CC5E610-DE23-4796-B816-EA74330B9D1C}" type="pres">
      <dgm:prSet presAssocID="{E6DC0329-A4BA-46B8-ACC9-2CFE44F74DF9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2138D4-7CCF-48C0-896D-00985B30B291}" type="pres">
      <dgm:prSet presAssocID="{E6DC0329-A4BA-46B8-ACC9-2CFE44F74DF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E6A25-F6D3-4F97-A283-5E1E6AA3D886}" type="pres">
      <dgm:prSet presAssocID="{9A214309-D4FB-4661-BE39-DA60C2033859}" presName="sp" presStyleCnt="0"/>
      <dgm:spPr/>
    </dgm:pt>
    <dgm:pt modelId="{5B271CBE-1E71-4A17-8DA1-19B0E5DB8A37}" type="pres">
      <dgm:prSet presAssocID="{7699D570-41B5-4952-BBAF-B6D606C8ADC9}" presName="linNode" presStyleCnt="0"/>
      <dgm:spPr/>
    </dgm:pt>
    <dgm:pt modelId="{9CD038F6-86D3-4516-A967-B9233AE5FF19}" type="pres">
      <dgm:prSet presAssocID="{7699D570-41B5-4952-BBAF-B6D606C8ADC9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94B3B-0450-4A48-8B5F-E3798275F563}" type="pres">
      <dgm:prSet presAssocID="{7699D570-41B5-4952-BBAF-B6D606C8ADC9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F5FAC-2C62-480A-A8D1-87E3673295DB}" type="pres">
      <dgm:prSet presAssocID="{5DBFC5C2-C2C1-407B-92F9-8A75BA863283}" presName="sp" presStyleCnt="0"/>
      <dgm:spPr/>
    </dgm:pt>
    <dgm:pt modelId="{F30A9751-E3EF-4EBA-B0B6-A8DF42654CEF}" type="pres">
      <dgm:prSet presAssocID="{622197EC-9253-4E60-818E-F7935A1BE460}" presName="linNode" presStyleCnt="0"/>
      <dgm:spPr/>
    </dgm:pt>
    <dgm:pt modelId="{69886310-C34F-4C9B-A6ED-22D5F1D29CEF}" type="pres">
      <dgm:prSet presAssocID="{622197EC-9253-4E60-818E-F7935A1BE460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82308-C87D-4024-BFB8-BBE0AE405602}" type="pres">
      <dgm:prSet presAssocID="{622197EC-9253-4E60-818E-F7935A1BE460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444EF6-B24E-46CB-8803-ACAB45D9B514}" type="pres">
      <dgm:prSet presAssocID="{4013BACA-D41B-4FF5-84BA-12151051EAD5}" presName="sp" presStyleCnt="0"/>
      <dgm:spPr/>
    </dgm:pt>
    <dgm:pt modelId="{1111B56F-8162-4D72-87B4-5EA422B98795}" type="pres">
      <dgm:prSet presAssocID="{28E10E19-7D81-4CF0-AF57-313EB559BDE2}" presName="linNode" presStyleCnt="0"/>
      <dgm:spPr/>
    </dgm:pt>
    <dgm:pt modelId="{5E021E7A-1351-4A03-99A6-B06A8F611934}" type="pres">
      <dgm:prSet presAssocID="{28E10E19-7D81-4CF0-AF57-313EB559BDE2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2DD341-8283-46BE-BF9D-165F652B2CAE}" type="pres">
      <dgm:prSet presAssocID="{28E10E19-7D81-4CF0-AF57-313EB559BDE2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935FCB-59D2-461E-A426-97FD2457569E}" type="presOf" srcId="{49A7C383-722E-45BB-8E66-10AC3C067660}" destId="{C42DD341-8283-46BE-BF9D-165F652B2CAE}" srcOrd="0" destOrd="0" presId="urn:microsoft.com/office/officeart/2005/8/layout/vList5"/>
    <dgm:cxn modelId="{293552BE-E138-4C16-8A9F-8B5641928B51}" type="presOf" srcId="{67AE9BDA-CC08-45F6-AAC4-1025DA08CC27}" destId="{1B334792-878C-4AFF-A3D4-9B449F402E83}" srcOrd="0" destOrd="0" presId="urn:microsoft.com/office/officeart/2005/8/layout/vList5"/>
    <dgm:cxn modelId="{FFAB2A08-FF09-41CD-A931-D712466B7AF7}" type="presOf" srcId="{8E4A0E0D-CC4A-4BE1-BEFB-92666EEF2334}" destId="{6E2138D4-7CCF-48C0-896D-00985B30B291}" srcOrd="0" destOrd="0" presId="urn:microsoft.com/office/officeart/2005/8/layout/vList5"/>
    <dgm:cxn modelId="{CED15D78-304E-4211-8571-6EC3C24F2CF8}" type="presOf" srcId="{8961D936-410F-4558-B926-6909DA819980}" destId="{6E2138D4-7CCF-48C0-896D-00985B30B291}" srcOrd="0" destOrd="1" presId="urn:microsoft.com/office/officeart/2005/8/layout/vList5"/>
    <dgm:cxn modelId="{013590CE-DB11-42A7-B0AB-A3946733CC5A}" srcId="{622197EC-9253-4E60-818E-F7935A1BE460}" destId="{11EE767B-4332-49A8-846B-87ADE6E3E113}" srcOrd="0" destOrd="0" parTransId="{FD109FED-47FA-4857-9D79-12B446A531BA}" sibTransId="{2727D035-AA5D-4BC2-B55C-8B1C7501BBEB}"/>
    <dgm:cxn modelId="{DFF7A9A1-1BE9-4C67-BEF5-1A45ECCE6A0E}" type="presOf" srcId="{28E10E19-7D81-4CF0-AF57-313EB559BDE2}" destId="{5E021E7A-1351-4A03-99A6-B06A8F611934}" srcOrd="0" destOrd="0" presId="urn:microsoft.com/office/officeart/2005/8/layout/vList5"/>
    <dgm:cxn modelId="{46EDB48F-0E5C-4922-B141-AB236F281AB9}" type="presOf" srcId="{7699D570-41B5-4952-BBAF-B6D606C8ADC9}" destId="{9CD038F6-86D3-4516-A967-B9233AE5FF19}" srcOrd="0" destOrd="0" presId="urn:microsoft.com/office/officeart/2005/8/layout/vList5"/>
    <dgm:cxn modelId="{A4568F49-1957-498C-BFC9-ECD734632E5F}" type="presOf" srcId="{26AF37AB-6991-4EC9-8257-9957E17C2EEB}" destId="{C5294B3B-0450-4A48-8B5F-E3798275F563}" srcOrd="0" destOrd="2" presId="urn:microsoft.com/office/officeart/2005/8/layout/vList5"/>
    <dgm:cxn modelId="{9E592547-26E1-4EB9-A613-62040525B9EB}" type="presOf" srcId="{A2C2B840-926C-4AD4-922E-164C218F287B}" destId="{C5294B3B-0450-4A48-8B5F-E3798275F563}" srcOrd="0" destOrd="0" presId="urn:microsoft.com/office/officeart/2005/8/layout/vList5"/>
    <dgm:cxn modelId="{8236ACFF-51C2-4E07-AA7E-88405B3D6A7E}" srcId="{622197EC-9253-4E60-818E-F7935A1BE460}" destId="{992FD696-3E3B-4A85-A92F-548839A9D80C}" srcOrd="2" destOrd="0" parTransId="{FB08D7A9-389B-486D-B947-DF79734C161E}" sibTransId="{9367F28A-C8AD-4939-9ED1-B8F9133E0580}"/>
    <dgm:cxn modelId="{C3745CAA-EB5E-4A40-9A5E-1D7707A850F7}" type="presOf" srcId="{992FD696-3E3B-4A85-A92F-548839A9D80C}" destId="{DFB82308-C87D-4024-BFB8-BBE0AE405602}" srcOrd="0" destOrd="2" presId="urn:microsoft.com/office/officeart/2005/8/layout/vList5"/>
    <dgm:cxn modelId="{4C9493D4-5EF9-4378-9475-93E9F5C6A7E2}" srcId="{7699D570-41B5-4952-BBAF-B6D606C8ADC9}" destId="{CA24F257-AC5A-40CC-BBA2-457619BB81AE}" srcOrd="1" destOrd="0" parTransId="{529A0481-E8A9-438D-8E8C-5A573F3EA68D}" sibTransId="{3FCC33FE-EDD7-47CC-B7F5-F4548CBB1E45}"/>
    <dgm:cxn modelId="{60A6A002-F8A5-4179-A00F-D421DAF596BF}" type="presOf" srcId="{866185C7-7012-4D13-86B3-9788AE5A1D58}" destId="{6418D5BB-23FA-407F-990C-91699BF727D2}" srcOrd="0" destOrd="0" presId="urn:microsoft.com/office/officeart/2005/8/layout/vList5"/>
    <dgm:cxn modelId="{FED50ACB-6D9F-420B-B2AF-A48D35D66299}" srcId="{67AE9BDA-CC08-45F6-AAC4-1025DA08CC27}" destId="{7699D570-41B5-4952-BBAF-B6D606C8ADC9}" srcOrd="2" destOrd="0" parTransId="{C0298AAF-C5D9-45E9-BE05-06453B82727B}" sibTransId="{5DBFC5C2-C2C1-407B-92F9-8A75BA863283}"/>
    <dgm:cxn modelId="{11664BC7-F8F2-455B-A22A-2FF271A4C746}" srcId="{28E10E19-7D81-4CF0-AF57-313EB559BDE2}" destId="{49A7C383-722E-45BB-8E66-10AC3C067660}" srcOrd="0" destOrd="0" parTransId="{BF11763C-0112-4253-8DDB-E7A515C583EF}" sibTransId="{4E03FAFA-AB3E-4C4F-B03F-DFECAC5105C3}"/>
    <dgm:cxn modelId="{327404A2-E6D8-4B8E-892E-A1B33C3D36F3}" type="presOf" srcId="{E6DC0329-A4BA-46B8-ACC9-2CFE44F74DF9}" destId="{5CC5E610-DE23-4796-B816-EA74330B9D1C}" srcOrd="0" destOrd="0" presId="urn:microsoft.com/office/officeart/2005/8/layout/vList5"/>
    <dgm:cxn modelId="{8A6CA93D-E05C-4BF6-821D-0F989A37841C}" type="presOf" srcId="{622197EC-9253-4E60-818E-F7935A1BE460}" destId="{69886310-C34F-4C9B-A6ED-22D5F1D29CEF}" srcOrd="0" destOrd="0" presId="urn:microsoft.com/office/officeart/2005/8/layout/vList5"/>
    <dgm:cxn modelId="{B3197064-FEAE-4AD8-B420-5F53DEF973D3}" srcId="{7699D570-41B5-4952-BBAF-B6D606C8ADC9}" destId="{26AF37AB-6991-4EC9-8257-9957E17C2EEB}" srcOrd="2" destOrd="0" parTransId="{5B60884E-EFD9-4E84-98C7-EF66C7BB4355}" sibTransId="{120C7E2A-DE22-4D61-AF61-83D8E8444718}"/>
    <dgm:cxn modelId="{163EF40D-61DF-4159-AD25-8A8BBE1AD24E}" srcId="{67AE9BDA-CC08-45F6-AAC4-1025DA08CC27}" destId="{E6DC0329-A4BA-46B8-ACC9-2CFE44F74DF9}" srcOrd="1" destOrd="0" parTransId="{F8AAFEC8-9D57-4998-AB04-62DF4D18664D}" sibTransId="{9A214309-D4FB-4661-BE39-DA60C2033859}"/>
    <dgm:cxn modelId="{A9C770A1-2709-4289-9637-9AD50D359FC3}" srcId="{E6DC0329-A4BA-46B8-ACC9-2CFE44F74DF9}" destId="{7595C8F9-D8F8-4D6D-A7D3-11464CC5CF9B}" srcOrd="2" destOrd="0" parTransId="{26D4A0D5-5F32-4585-931C-6DF4C572E35B}" sibTransId="{72BBF2F0-6E0E-4058-A512-F216B7755191}"/>
    <dgm:cxn modelId="{A6CB9554-96B6-4AB2-86CE-274E7BCE3BA5}" type="presOf" srcId="{CA24F257-AC5A-40CC-BBA2-457619BB81AE}" destId="{C5294B3B-0450-4A48-8B5F-E3798275F563}" srcOrd="0" destOrd="1" presId="urn:microsoft.com/office/officeart/2005/8/layout/vList5"/>
    <dgm:cxn modelId="{29CEF42D-6404-488E-B148-5E9309FF2CB2}" srcId="{622197EC-9253-4E60-818E-F7935A1BE460}" destId="{06478665-D898-486C-BA04-812B5810FBD8}" srcOrd="1" destOrd="0" parTransId="{7FA263C4-0827-48DB-B6C8-6CCD9CD8BDEC}" sibTransId="{416E73FD-0899-4C1B-ABA8-C223772336CB}"/>
    <dgm:cxn modelId="{C6B405A2-5E93-4B22-B2E2-4B7ED873AC58}" srcId="{7699D570-41B5-4952-BBAF-B6D606C8ADC9}" destId="{A2C2B840-926C-4AD4-922E-164C218F287B}" srcOrd="0" destOrd="0" parTransId="{58EBFB7F-8D90-4381-A20B-675AAE0CB3C6}" sibTransId="{6DBA3266-D8DE-493A-84A5-AE7358605E7A}"/>
    <dgm:cxn modelId="{A089630F-CFB1-4024-847A-7B5907F2E9DC}" type="presOf" srcId="{7595C8F9-D8F8-4D6D-A7D3-11464CC5CF9B}" destId="{6E2138D4-7CCF-48C0-896D-00985B30B291}" srcOrd="0" destOrd="2" presId="urn:microsoft.com/office/officeart/2005/8/layout/vList5"/>
    <dgm:cxn modelId="{64A62A6F-7BFD-45AB-8829-D6EB86D461BB}" type="presOf" srcId="{06478665-D898-486C-BA04-812B5810FBD8}" destId="{DFB82308-C87D-4024-BFB8-BBE0AE405602}" srcOrd="0" destOrd="1" presId="urn:microsoft.com/office/officeart/2005/8/layout/vList5"/>
    <dgm:cxn modelId="{D0FAD865-C886-4DBD-9EFA-A26C8FADC38F}" type="presOf" srcId="{CBCFD228-6102-454F-A4FB-313911C19B87}" destId="{C42DD341-8283-46BE-BF9D-165F652B2CAE}" srcOrd="0" destOrd="1" presId="urn:microsoft.com/office/officeart/2005/8/layout/vList5"/>
    <dgm:cxn modelId="{0A483877-28C6-496D-8616-9A05BEF8E856}" srcId="{E6DC0329-A4BA-46B8-ACC9-2CFE44F74DF9}" destId="{8E4A0E0D-CC4A-4BE1-BEFB-92666EEF2334}" srcOrd="0" destOrd="0" parTransId="{BEC9FEEB-BB50-4F9C-A502-278AABBD22E2}" sibTransId="{5A5FD264-F611-40AF-9177-D73C610704C5}"/>
    <dgm:cxn modelId="{1A5C850B-3CA5-4917-BDBB-25077A99040C}" srcId="{67AE9BDA-CC08-45F6-AAC4-1025DA08CC27}" destId="{622197EC-9253-4E60-818E-F7935A1BE460}" srcOrd="3" destOrd="0" parTransId="{E3C96258-DE21-4138-AE94-816AA7338D75}" sibTransId="{4013BACA-D41B-4FF5-84BA-12151051EAD5}"/>
    <dgm:cxn modelId="{949AAFAE-9E0D-472E-BCA1-A68162654E95}" srcId="{E6DC0329-A4BA-46B8-ACC9-2CFE44F74DF9}" destId="{8961D936-410F-4558-B926-6909DA819980}" srcOrd="1" destOrd="0" parTransId="{569F7325-DCB7-41D9-84CF-CF502959B14B}" sibTransId="{CD969862-34CC-400B-A6F5-1B78BA5E1038}"/>
    <dgm:cxn modelId="{62EFFFA0-969F-4EF7-B971-31D22FFD8F7C}" srcId="{67AE9BDA-CC08-45F6-AAC4-1025DA08CC27}" destId="{866185C7-7012-4D13-86B3-9788AE5A1D58}" srcOrd="0" destOrd="0" parTransId="{A47F8551-2284-43C0-ABA0-9AD464AB6434}" sibTransId="{55394CB3-FDB8-47E2-AAB1-B43F4F394EF6}"/>
    <dgm:cxn modelId="{451A12B0-F45F-4EE4-AE9F-0B6B25CB4535}" srcId="{67AE9BDA-CC08-45F6-AAC4-1025DA08CC27}" destId="{28E10E19-7D81-4CF0-AF57-313EB559BDE2}" srcOrd="4" destOrd="0" parTransId="{8FA7C813-13FE-4A3F-99E2-23463AC62138}" sibTransId="{599FE259-99F1-4B52-86AF-0F775EF837FC}"/>
    <dgm:cxn modelId="{E45257F5-C000-4E78-A266-689B1C59F137}" srcId="{28E10E19-7D81-4CF0-AF57-313EB559BDE2}" destId="{CBCFD228-6102-454F-A4FB-313911C19B87}" srcOrd="1" destOrd="0" parTransId="{552E974B-2C22-4C17-9150-B36031B9DF2B}" sibTransId="{EA35269A-5BD5-4AFA-8CB4-9DD88E7D3672}"/>
    <dgm:cxn modelId="{E7F59C63-4DAD-4714-8FDF-2D3E06E695FA}" type="presOf" srcId="{11EE767B-4332-49A8-846B-87ADE6E3E113}" destId="{DFB82308-C87D-4024-BFB8-BBE0AE405602}" srcOrd="0" destOrd="0" presId="urn:microsoft.com/office/officeart/2005/8/layout/vList5"/>
    <dgm:cxn modelId="{C0F6EBB1-956E-4E70-B2B1-0D8E717F86FB}" type="presParOf" srcId="{1B334792-878C-4AFF-A3D4-9B449F402E83}" destId="{6E118BA5-9EA5-44EB-8CB1-81D9193F93D5}" srcOrd="0" destOrd="0" presId="urn:microsoft.com/office/officeart/2005/8/layout/vList5"/>
    <dgm:cxn modelId="{1C7A655E-F284-49A4-8546-D76E2AC15B07}" type="presParOf" srcId="{6E118BA5-9EA5-44EB-8CB1-81D9193F93D5}" destId="{6418D5BB-23FA-407F-990C-91699BF727D2}" srcOrd="0" destOrd="0" presId="urn:microsoft.com/office/officeart/2005/8/layout/vList5"/>
    <dgm:cxn modelId="{6C6385CF-8EAF-4D73-963D-46673A43D310}" type="presParOf" srcId="{1B334792-878C-4AFF-A3D4-9B449F402E83}" destId="{162A5E65-746F-4FB6-8C04-702F1F723D90}" srcOrd="1" destOrd="0" presId="urn:microsoft.com/office/officeart/2005/8/layout/vList5"/>
    <dgm:cxn modelId="{F5E6E880-EE17-438C-85F2-28792947507D}" type="presParOf" srcId="{1B334792-878C-4AFF-A3D4-9B449F402E83}" destId="{79BEDDB4-70B7-4ED1-940A-46F37FB26EB2}" srcOrd="2" destOrd="0" presId="urn:microsoft.com/office/officeart/2005/8/layout/vList5"/>
    <dgm:cxn modelId="{01144F4D-EAE4-463F-BB4F-645F115D4E92}" type="presParOf" srcId="{79BEDDB4-70B7-4ED1-940A-46F37FB26EB2}" destId="{5CC5E610-DE23-4796-B816-EA74330B9D1C}" srcOrd="0" destOrd="0" presId="urn:microsoft.com/office/officeart/2005/8/layout/vList5"/>
    <dgm:cxn modelId="{DB5A46F2-B615-45CB-8182-B5C43E1A3425}" type="presParOf" srcId="{79BEDDB4-70B7-4ED1-940A-46F37FB26EB2}" destId="{6E2138D4-7CCF-48C0-896D-00985B30B291}" srcOrd="1" destOrd="0" presId="urn:microsoft.com/office/officeart/2005/8/layout/vList5"/>
    <dgm:cxn modelId="{8AA9566A-EB3C-44FA-9AC0-3630336E45A2}" type="presParOf" srcId="{1B334792-878C-4AFF-A3D4-9B449F402E83}" destId="{540E6A25-F6D3-4F97-A283-5E1E6AA3D886}" srcOrd="3" destOrd="0" presId="urn:microsoft.com/office/officeart/2005/8/layout/vList5"/>
    <dgm:cxn modelId="{38481692-9A69-4B73-881B-3712CB12706E}" type="presParOf" srcId="{1B334792-878C-4AFF-A3D4-9B449F402E83}" destId="{5B271CBE-1E71-4A17-8DA1-19B0E5DB8A37}" srcOrd="4" destOrd="0" presId="urn:microsoft.com/office/officeart/2005/8/layout/vList5"/>
    <dgm:cxn modelId="{A6F8C267-C45B-4B51-B6B1-A838D3255FB0}" type="presParOf" srcId="{5B271CBE-1E71-4A17-8DA1-19B0E5DB8A37}" destId="{9CD038F6-86D3-4516-A967-B9233AE5FF19}" srcOrd="0" destOrd="0" presId="urn:microsoft.com/office/officeart/2005/8/layout/vList5"/>
    <dgm:cxn modelId="{B85C6598-0FB1-48C9-9F56-789880A681A2}" type="presParOf" srcId="{5B271CBE-1E71-4A17-8DA1-19B0E5DB8A37}" destId="{C5294B3B-0450-4A48-8B5F-E3798275F563}" srcOrd="1" destOrd="0" presId="urn:microsoft.com/office/officeart/2005/8/layout/vList5"/>
    <dgm:cxn modelId="{7BCD5A60-2AEA-4842-84E7-96B0617CA7C5}" type="presParOf" srcId="{1B334792-878C-4AFF-A3D4-9B449F402E83}" destId="{9E5F5FAC-2C62-480A-A8D1-87E3673295DB}" srcOrd="5" destOrd="0" presId="urn:microsoft.com/office/officeart/2005/8/layout/vList5"/>
    <dgm:cxn modelId="{E5E4F04A-E95F-4487-857D-F605C5F03811}" type="presParOf" srcId="{1B334792-878C-4AFF-A3D4-9B449F402E83}" destId="{F30A9751-E3EF-4EBA-B0B6-A8DF42654CEF}" srcOrd="6" destOrd="0" presId="urn:microsoft.com/office/officeart/2005/8/layout/vList5"/>
    <dgm:cxn modelId="{45BBBF4F-7525-46C1-84AF-EC0DA548E5BE}" type="presParOf" srcId="{F30A9751-E3EF-4EBA-B0B6-A8DF42654CEF}" destId="{69886310-C34F-4C9B-A6ED-22D5F1D29CEF}" srcOrd="0" destOrd="0" presId="urn:microsoft.com/office/officeart/2005/8/layout/vList5"/>
    <dgm:cxn modelId="{FEB75EBA-0E7E-49A9-99AB-98C327145759}" type="presParOf" srcId="{F30A9751-E3EF-4EBA-B0B6-A8DF42654CEF}" destId="{DFB82308-C87D-4024-BFB8-BBE0AE405602}" srcOrd="1" destOrd="0" presId="urn:microsoft.com/office/officeart/2005/8/layout/vList5"/>
    <dgm:cxn modelId="{0EED21BB-F5CF-4198-BAF2-359E6E380000}" type="presParOf" srcId="{1B334792-878C-4AFF-A3D4-9B449F402E83}" destId="{31444EF6-B24E-46CB-8803-ACAB45D9B514}" srcOrd="7" destOrd="0" presId="urn:microsoft.com/office/officeart/2005/8/layout/vList5"/>
    <dgm:cxn modelId="{F42D4BDF-43C7-4668-843C-800E6FC0E5CC}" type="presParOf" srcId="{1B334792-878C-4AFF-A3D4-9B449F402E83}" destId="{1111B56F-8162-4D72-87B4-5EA422B98795}" srcOrd="8" destOrd="0" presId="urn:microsoft.com/office/officeart/2005/8/layout/vList5"/>
    <dgm:cxn modelId="{BCAEFDC1-CA7C-4989-8355-03599373601D}" type="presParOf" srcId="{1111B56F-8162-4D72-87B4-5EA422B98795}" destId="{5E021E7A-1351-4A03-99A6-B06A8F611934}" srcOrd="0" destOrd="0" presId="urn:microsoft.com/office/officeart/2005/8/layout/vList5"/>
    <dgm:cxn modelId="{2029C4A0-FCAC-4CCD-B50B-A36B0083F4C5}" type="presParOf" srcId="{1111B56F-8162-4D72-87B4-5EA422B98795}" destId="{C42DD341-8283-46BE-BF9D-165F652B2CA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CDE18F-E62A-4DC9-89B5-5A09774F41A7}" type="doc">
      <dgm:prSet loTypeId="urn:microsoft.com/office/officeart/2005/8/layout/vList5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188D4609-E398-4CA2-94F0-A69FD6FC4EFF}">
      <dgm:prSet phldrT="[Text]"/>
      <dgm:spPr/>
      <dgm:t>
        <a:bodyPr/>
        <a:lstStyle/>
        <a:p>
          <a:r>
            <a:rPr lang="ru-RU" dirty="0" smtClean="0"/>
            <a:t>В библиотеке </a:t>
          </a:r>
          <a:r>
            <a:rPr lang="en-US" dirty="0" smtClean="0"/>
            <a:t>GraphX </a:t>
          </a:r>
          <a:r>
            <a:rPr lang="ru-RU" dirty="0" smtClean="0"/>
            <a:t>релизован итерационный алгоритм </a:t>
          </a:r>
          <a:r>
            <a:rPr lang="en-US" dirty="0" smtClean="0"/>
            <a:t>Pregel</a:t>
          </a:r>
          <a:r>
            <a:rPr lang="ru-RU" dirty="0" smtClean="0"/>
            <a:t>, основанный на </a:t>
          </a:r>
          <a:r>
            <a:rPr lang="en-US" dirty="0" smtClean="0"/>
            <a:t>message passing model. </a:t>
          </a:r>
          <a:r>
            <a:rPr lang="ru-RU" dirty="0" smtClean="0"/>
            <a:t>На каждой итерации в методе </a:t>
          </a:r>
          <a:r>
            <a:rPr lang="en-US" dirty="0" err="1" smtClean="0"/>
            <a:t>sendMsg</a:t>
          </a:r>
          <a:r>
            <a:rPr lang="en-US" dirty="0" smtClean="0"/>
            <a:t> </a:t>
          </a:r>
          <a:r>
            <a:rPr lang="ru-RU" dirty="0" smtClean="0"/>
            <a:t> на основании состояния триплета определяется сообщение, посылаемое на концевую\начальную вершину триплета. Далее если на вершину пришло несколько сообщений, метод </a:t>
          </a:r>
          <a:r>
            <a:rPr lang="en-US" dirty="0" err="1" smtClean="0"/>
            <a:t>mergeMsg</a:t>
          </a:r>
          <a:r>
            <a:rPr lang="en-US" dirty="0" smtClean="0"/>
            <a:t> </a:t>
          </a:r>
          <a:r>
            <a:rPr lang="ru-RU" dirty="0" smtClean="0"/>
            <a:t>выявляет нужное и в конце итерации в методе </a:t>
          </a:r>
          <a:r>
            <a:rPr lang="en-US" dirty="0" err="1" smtClean="0"/>
            <a:t>vprog</a:t>
          </a:r>
          <a:r>
            <a:rPr lang="en-US" dirty="0" smtClean="0"/>
            <a:t> </a:t>
          </a:r>
          <a:r>
            <a:rPr lang="ru-RU" dirty="0" smtClean="0"/>
            <a:t>определяются новые свойства вершины, в которую были посланы сообщения. Алгоритм заканчивает работы если количество итераций превышает </a:t>
          </a:r>
          <a:r>
            <a:rPr lang="en-US" dirty="0" err="1" smtClean="0"/>
            <a:t>maxIter</a:t>
          </a:r>
          <a:r>
            <a:rPr lang="en-US" dirty="0" smtClean="0"/>
            <a:t> </a:t>
          </a:r>
          <a:r>
            <a:rPr lang="ru-RU" dirty="0" smtClean="0"/>
            <a:t>или на последней итерации не было послано сообщений</a:t>
          </a:r>
          <a:endParaRPr lang="en-US" dirty="0"/>
        </a:p>
      </dgm:t>
    </dgm:pt>
    <dgm:pt modelId="{055FB6D4-C05F-46A8-AD95-7DBBDD075042}" type="parTrans" cxnId="{6108D4F3-9909-4139-B066-C28F15E89B1E}">
      <dgm:prSet/>
      <dgm:spPr/>
      <dgm:t>
        <a:bodyPr/>
        <a:lstStyle/>
        <a:p>
          <a:endParaRPr lang="en-US"/>
        </a:p>
      </dgm:t>
    </dgm:pt>
    <dgm:pt modelId="{32CAE0B0-675A-4EB9-9970-2AF37E3EB5B8}" type="sibTrans" cxnId="{6108D4F3-9909-4139-B066-C28F15E89B1E}">
      <dgm:prSet/>
      <dgm:spPr/>
      <dgm:t>
        <a:bodyPr/>
        <a:lstStyle/>
        <a:p>
          <a:endParaRPr lang="en-US"/>
        </a:p>
      </dgm:t>
    </dgm:pt>
    <dgm:pt modelId="{5FD47A9D-0304-4909-838A-B2C2954C34D8}">
      <dgm:prSet phldrT="[Text]"/>
      <dgm:spPr/>
      <dgm:t>
        <a:bodyPr/>
        <a:lstStyle/>
        <a:p>
          <a:r>
            <a:rPr lang="ru-RU" dirty="0" smtClean="0"/>
            <a:t>Параметры</a:t>
          </a:r>
          <a:endParaRPr lang="en-US" dirty="0"/>
        </a:p>
      </dgm:t>
    </dgm:pt>
    <dgm:pt modelId="{D06B0A96-EA1A-43CA-B79C-F1CDEDAC09B3}" type="parTrans" cxnId="{45DA2910-B795-4332-8066-E9822BF71E66}">
      <dgm:prSet/>
      <dgm:spPr/>
      <dgm:t>
        <a:bodyPr/>
        <a:lstStyle/>
        <a:p>
          <a:endParaRPr lang="en-US"/>
        </a:p>
      </dgm:t>
    </dgm:pt>
    <dgm:pt modelId="{B3D2A24C-A375-46EB-8AAD-D46CD7D8B6B2}" type="sibTrans" cxnId="{45DA2910-B795-4332-8066-E9822BF71E66}">
      <dgm:prSet/>
      <dgm:spPr/>
      <dgm:t>
        <a:bodyPr/>
        <a:lstStyle/>
        <a:p>
          <a:endParaRPr lang="en-US"/>
        </a:p>
      </dgm:t>
    </dgm:pt>
    <dgm:pt modelId="{0F8227DC-AE00-4877-B354-AE0FF41FB999}">
      <dgm:prSet phldrT="[Text]"/>
      <dgm:spPr/>
      <dgm:t>
        <a:bodyPr/>
        <a:lstStyle/>
        <a:p>
          <a:r>
            <a:rPr lang="en-US" dirty="0" err="1" smtClean="0"/>
            <a:t>initialMsg</a:t>
          </a:r>
          <a:r>
            <a:rPr lang="ru-RU" dirty="0" smtClean="0"/>
            <a:t> – начальное сообщение</a:t>
          </a:r>
          <a:endParaRPr lang="en-US" dirty="0"/>
        </a:p>
      </dgm:t>
    </dgm:pt>
    <dgm:pt modelId="{C7A33B2D-35C7-47E7-BB1D-CFFCBDF563A4}" type="parTrans" cxnId="{AF537785-7C89-4C3D-AF3F-08E64D8671DF}">
      <dgm:prSet/>
      <dgm:spPr/>
      <dgm:t>
        <a:bodyPr/>
        <a:lstStyle/>
        <a:p>
          <a:endParaRPr lang="en-US"/>
        </a:p>
      </dgm:t>
    </dgm:pt>
    <dgm:pt modelId="{942005FF-0BE3-4070-B68D-2CB708527AEB}" type="sibTrans" cxnId="{AF537785-7C89-4C3D-AF3F-08E64D8671DF}">
      <dgm:prSet/>
      <dgm:spPr/>
      <dgm:t>
        <a:bodyPr/>
        <a:lstStyle/>
        <a:p>
          <a:endParaRPr lang="en-US"/>
        </a:p>
      </dgm:t>
    </dgm:pt>
    <dgm:pt modelId="{DA3AFBC2-6BB8-491E-9136-13ECA3AB0D8D}">
      <dgm:prSet phldrT="[Text]"/>
      <dgm:spPr/>
      <dgm:t>
        <a:bodyPr/>
        <a:lstStyle/>
        <a:p>
          <a:r>
            <a:rPr lang="en-US" dirty="0" err="1" smtClean="0"/>
            <a:t>vprog</a:t>
          </a:r>
          <a:endParaRPr lang="en-US" dirty="0"/>
        </a:p>
      </dgm:t>
    </dgm:pt>
    <dgm:pt modelId="{09145BB4-9B61-407B-8524-41F8AAC759B8}" type="parTrans" cxnId="{A5DDB676-4525-46BF-A4DE-64E08F679D60}">
      <dgm:prSet/>
      <dgm:spPr/>
      <dgm:t>
        <a:bodyPr/>
        <a:lstStyle/>
        <a:p>
          <a:endParaRPr lang="en-US"/>
        </a:p>
      </dgm:t>
    </dgm:pt>
    <dgm:pt modelId="{F2AC741C-B231-4AF0-A112-BDD1A82CDA67}" type="sibTrans" cxnId="{A5DDB676-4525-46BF-A4DE-64E08F679D60}">
      <dgm:prSet/>
      <dgm:spPr/>
      <dgm:t>
        <a:bodyPr/>
        <a:lstStyle/>
        <a:p>
          <a:endParaRPr lang="en-US"/>
        </a:p>
      </dgm:t>
    </dgm:pt>
    <dgm:pt modelId="{DC8C481F-66DD-46F2-BC0B-E2391723B27F}">
      <dgm:prSet phldrT="[Text]"/>
      <dgm:spPr/>
      <dgm:t>
        <a:bodyPr/>
        <a:lstStyle/>
        <a:p>
          <a:r>
            <a:rPr lang="ru-RU" dirty="0" smtClean="0"/>
            <a:t>Метод позволяющий изменить свойства вершины, в которую было послано  сообщение</a:t>
          </a:r>
          <a:endParaRPr lang="en-US" dirty="0"/>
        </a:p>
      </dgm:t>
    </dgm:pt>
    <dgm:pt modelId="{9836691D-8464-4FB3-9EBA-2E51EA35548F}" type="parTrans" cxnId="{CA2DF6D6-0E2C-4937-B5D8-3FC84ABC1C1F}">
      <dgm:prSet/>
      <dgm:spPr/>
      <dgm:t>
        <a:bodyPr/>
        <a:lstStyle/>
        <a:p>
          <a:endParaRPr lang="en-US"/>
        </a:p>
      </dgm:t>
    </dgm:pt>
    <dgm:pt modelId="{CBDFF756-2659-4DB7-8DF3-04EA95EDCD8C}" type="sibTrans" cxnId="{CA2DF6D6-0E2C-4937-B5D8-3FC84ABC1C1F}">
      <dgm:prSet/>
      <dgm:spPr/>
      <dgm:t>
        <a:bodyPr/>
        <a:lstStyle/>
        <a:p>
          <a:endParaRPr lang="en-US"/>
        </a:p>
      </dgm:t>
    </dgm:pt>
    <dgm:pt modelId="{59E7B187-085C-495D-ADCD-2081D7A6F835}">
      <dgm:prSet phldrT="[Text]"/>
      <dgm:spPr/>
      <dgm:t>
        <a:bodyPr/>
        <a:lstStyle/>
        <a:p>
          <a:r>
            <a:rPr lang="en-US" dirty="0" err="1" smtClean="0"/>
            <a:t>sendMsg</a:t>
          </a:r>
          <a:endParaRPr lang="en-US" dirty="0"/>
        </a:p>
      </dgm:t>
    </dgm:pt>
    <dgm:pt modelId="{FCAE4401-D191-4099-BEDC-5764F47BEB2B}" type="parTrans" cxnId="{3280CF11-CDD3-40CA-A221-5855C9ADE871}">
      <dgm:prSet/>
      <dgm:spPr/>
      <dgm:t>
        <a:bodyPr/>
        <a:lstStyle/>
        <a:p>
          <a:endParaRPr lang="en-US"/>
        </a:p>
      </dgm:t>
    </dgm:pt>
    <dgm:pt modelId="{12204957-703F-43A6-BAE7-63F192C33BA3}" type="sibTrans" cxnId="{3280CF11-CDD3-40CA-A221-5855C9ADE871}">
      <dgm:prSet/>
      <dgm:spPr/>
      <dgm:t>
        <a:bodyPr/>
        <a:lstStyle/>
        <a:p>
          <a:endParaRPr lang="en-US"/>
        </a:p>
      </dgm:t>
    </dgm:pt>
    <dgm:pt modelId="{91CCD428-A6FB-4460-805F-FC9488DADFF8}">
      <dgm:prSet phldrT="[Text]"/>
      <dgm:spPr/>
      <dgm:t>
        <a:bodyPr/>
        <a:lstStyle/>
        <a:p>
          <a:r>
            <a:rPr lang="ru-RU" dirty="0" smtClean="0"/>
            <a:t>Метод определяет сообщение по триплету и посылает сообщение в соответствии с состоянием триплета (может и не посылать)</a:t>
          </a:r>
          <a:endParaRPr lang="en-US" dirty="0"/>
        </a:p>
      </dgm:t>
    </dgm:pt>
    <dgm:pt modelId="{9E1F1C1D-EE53-4757-84E6-ADEB10B72E1D}" type="parTrans" cxnId="{980C03DC-F74B-4B8D-A7B3-449A610E3F35}">
      <dgm:prSet/>
      <dgm:spPr/>
      <dgm:t>
        <a:bodyPr/>
        <a:lstStyle/>
        <a:p>
          <a:endParaRPr lang="en-US"/>
        </a:p>
      </dgm:t>
    </dgm:pt>
    <dgm:pt modelId="{A6AD9616-DA24-47E1-AEB4-253B4ACA1FD7}" type="sibTrans" cxnId="{980C03DC-F74B-4B8D-A7B3-449A610E3F35}">
      <dgm:prSet/>
      <dgm:spPr/>
      <dgm:t>
        <a:bodyPr/>
        <a:lstStyle/>
        <a:p>
          <a:endParaRPr lang="en-US"/>
        </a:p>
      </dgm:t>
    </dgm:pt>
    <dgm:pt modelId="{CA96EE36-9E20-4AF7-9A2A-DA45931B98AD}">
      <dgm:prSet phldrT="[Text]"/>
      <dgm:spPr/>
      <dgm:t>
        <a:bodyPr/>
        <a:lstStyle/>
        <a:p>
          <a:r>
            <a:rPr lang="en-US" dirty="0" err="1" smtClean="0"/>
            <a:t>maxIter</a:t>
          </a:r>
          <a:r>
            <a:rPr lang="ru-RU" dirty="0" smtClean="0"/>
            <a:t> – максимальное количество итераций</a:t>
          </a:r>
          <a:endParaRPr lang="en-US" dirty="0"/>
        </a:p>
      </dgm:t>
    </dgm:pt>
    <dgm:pt modelId="{CF14E19A-E88C-43ED-8931-6D7021380C5F}" type="parTrans" cxnId="{CAFB9A82-0003-4270-BDD1-0FD10AB93AF7}">
      <dgm:prSet/>
      <dgm:spPr/>
      <dgm:t>
        <a:bodyPr/>
        <a:lstStyle/>
        <a:p>
          <a:endParaRPr lang="en-US"/>
        </a:p>
      </dgm:t>
    </dgm:pt>
    <dgm:pt modelId="{EB613894-026A-457B-8811-5FBCB56EA61E}" type="sibTrans" cxnId="{CAFB9A82-0003-4270-BDD1-0FD10AB93AF7}">
      <dgm:prSet/>
      <dgm:spPr/>
      <dgm:t>
        <a:bodyPr/>
        <a:lstStyle/>
        <a:p>
          <a:endParaRPr lang="en-US"/>
        </a:p>
      </dgm:t>
    </dgm:pt>
    <dgm:pt modelId="{CF75A157-BEAA-4EC1-8ABE-A32CC889196E}">
      <dgm:prSet phldrT="[Text]"/>
      <dgm:spPr/>
      <dgm:t>
        <a:bodyPr/>
        <a:lstStyle/>
        <a:p>
          <a:r>
            <a:rPr lang="en-US" dirty="0" err="1" smtClean="0"/>
            <a:t>activeDir</a:t>
          </a:r>
          <a:r>
            <a:rPr lang="ru-RU" dirty="0" smtClean="0"/>
            <a:t> – направление обхода</a:t>
          </a:r>
          <a:endParaRPr lang="en-US" dirty="0"/>
        </a:p>
      </dgm:t>
    </dgm:pt>
    <dgm:pt modelId="{5B98602A-6126-4121-B36B-BCD253F73075}" type="parTrans" cxnId="{F198A001-3D33-4EE8-92D2-EB5B8E5E704B}">
      <dgm:prSet/>
      <dgm:spPr/>
      <dgm:t>
        <a:bodyPr/>
        <a:lstStyle/>
        <a:p>
          <a:endParaRPr lang="en-US"/>
        </a:p>
      </dgm:t>
    </dgm:pt>
    <dgm:pt modelId="{61BED8A1-0FD0-4416-BC50-AF38AFAC8051}" type="sibTrans" cxnId="{F198A001-3D33-4EE8-92D2-EB5B8E5E704B}">
      <dgm:prSet/>
      <dgm:spPr/>
      <dgm:t>
        <a:bodyPr/>
        <a:lstStyle/>
        <a:p>
          <a:endParaRPr lang="en-US"/>
        </a:p>
      </dgm:t>
    </dgm:pt>
    <dgm:pt modelId="{589C2B48-22A8-4C3F-BC94-0637E44EC21C}">
      <dgm:prSet phldrT="[Text]"/>
      <dgm:spPr/>
      <dgm:t>
        <a:bodyPr/>
        <a:lstStyle/>
        <a:p>
          <a:r>
            <a:rPr lang="en-US" dirty="0" err="1" smtClean="0"/>
            <a:t>mergeMsg</a:t>
          </a:r>
          <a:endParaRPr lang="en-US" dirty="0"/>
        </a:p>
      </dgm:t>
    </dgm:pt>
    <dgm:pt modelId="{DB1133CB-5265-47C1-B9A4-AFBD0CA82320}" type="parTrans" cxnId="{066055DB-72C3-4E85-A84A-23A023773CD3}">
      <dgm:prSet/>
      <dgm:spPr/>
      <dgm:t>
        <a:bodyPr/>
        <a:lstStyle/>
        <a:p>
          <a:endParaRPr lang="en-US"/>
        </a:p>
      </dgm:t>
    </dgm:pt>
    <dgm:pt modelId="{C06A9BA3-D6C0-4AF2-B5CF-CE52D6492D3C}" type="sibTrans" cxnId="{066055DB-72C3-4E85-A84A-23A023773CD3}">
      <dgm:prSet/>
      <dgm:spPr/>
      <dgm:t>
        <a:bodyPr/>
        <a:lstStyle/>
        <a:p>
          <a:endParaRPr lang="en-US"/>
        </a:p>
      </dgm:t>
    </dgm:pt>
    <dgm:pt modelId="{1A32D162-5203-4C5F-80BC-21B7C296EC9F}">
      <dgm:prSet phldrT="[Text]"/>
      <dgm:spPr/>
      <dgm:t>
        <a:bodyPr/>
        <a:lstStyle/>
        <a:p>
          <a:r>
            <a:rPr lang="ru-RU" dirty="0" smtClean="0"/>
            <a:t>В случае, если на вершину было послано несколько сообщений, выбирает нужное</a:t>
          </a:r>
          <a:endParaRPr lang="en-US" dirty="0"/>
        </a:p>
      </dgm:t>
    </dgm:pt>
    <dgm:pt modelId="{0C83520B-52CF-4F19-99C5-590A3C623764}" type="parTrans" cxnId="{9F45B1C7-6C65-442D-B4D5-7166DE42AFAC}">
      <dgm:prSet/>
      <dgm:spPr/>
      <dgm:t>
        <a:bodyPr/>
        <a:lstStyle/>
        <a:p>
          <a:endParaRPr lang="en-US"/>
        </a:p>
      </dgm:t>
    </dgm:pt>
    <dgm:pt modelId="{F5253D18-E36C-4CF5-9F96-115805727E91}" type="sibTrans" cxnId="{9F45B1C7-6C65-442D-B4D5-7166DE42AFAC}">
      <dgm:prSet/>
      <dgm:spPr/>
      <dgm:t>
        <a:bodyPr/>
        <a:lstStyle/>
        <a:p>
          <a:endParaRPr lang="en-US"/>
        </a:p>
      </dgm:t>
    </dgm:pt>
    <dgm:pt modelId="{BA484F21-B19D-4DFD-81B8-15DD48C359A5}" type="pres">
      <dgm:prSet presAssocID="{B1CDE18F-E62A-4DC9-89B5-5A09774F41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2A5626-E83B-4BF0-AECD-7C15BD8CB882}" type="pres">
      <dgm:prSet presAssocID="{188D4609-E398-4CA2-94F0-A69FD6FC4EFF}" presName="linNode" presStyleCnt="0"/>
      <dgm:spPr/>
    </dgm:pt>
    <dgm:pt modelId="{A7FA8B6E-D4BC-4432-BC98-D915A49234C6}" type="pres">
      <dgm:prSet presAssocID="{188D4609-E398-4CA2-94F0-A69FD6FC4EFF}" presName="parentText" presStyleLbl="node1" presStyleIdx="0" presStyleCnt="5" custScaleX="277778" custScaleY="14832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BD43C-E214-40C8-9B01-E4FBD6C79A41}" type="pres">
      <dgm:prSet presAssocID="{32CAE0B0-675A-4EB9-9970-2AF37E3EB5B8}" presName="sp" presStyleCnt="0"/>
      <dgm:spPr/>
    </dgm:pt>
    <dgm:pt modelId="{43A9502E-363C-4264-89C6-C09ACB6D297C}" type="pres">
      <dgm:prSet presAssocID="{5FD47A9D-0304-4909-838A-B2C2954C34D8}" presName="linNode" presStyleCnt="0"/>
      <dgm:spPr/>
    </dgm:pt>
    <dgm:pt modelId="{07CCC64C-F6DF-4905-A199-EE21C7C8B7E1}" type="pres">
      <dgm:prSet presAssocID="{5FD47A9D-0304-4909-838A-B2C2954C34D8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91552-AEF2-4CA9-9D2A-CF53747F71C1}" type="pres">
      <dgm:prSet presAssocID="{5FD47A9D-0304-4909-838A-B2C2954C34D8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6C66B1-6902-45A7-AFB6-38EC02F69180}" type="pres">
      <dgm:prSet presAssocID="{B3D2A24C-A375-46EB-8AAD-D46CD7D8B6B2}" presName="sp" presStyleCnt="0"/>
      <dgm:spPr/>
    </dgm:pt>
    <dgm:pt modelId="{FA3A6A13-7BB0-4DBC-B369-9592A95A7028}" type="pres">
      <dgm:prSet presAssocID="{DA3AFBC2-6BB8-491E-9136-13ECA3AB0D8D}" presName="linNode" presStyleCnt="0"/>
      <dgm:spPr/>
    </dgm:pt>
    <dgm:pt modelId="{3F7C6A95-D579-46AF-88D9-AD3018745284}" type="pres">
      <dgm:prSet presAssocID="{DA3AFBC2-6BB8-491E-9136-13ECA3AB0D8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2C032-DCCE-4A1A-BCF3-5FB43D22CBBB}" type="pres">
      <dgm:prSet presAssocID="{DA3AFBC2-6BB8-491E-9136-13ECA3AB0D8D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760B7-9D54-4888-8FC9-76DADDF6FE68}" type="pres">
      <dgm:prSet presAssocID="{F2AC741C-B231-4AF0-A112-BDD1A82CDA67}" presName="sp" presStyleCnt="0"/>
      <dgm:spPr/>
    </dgm:pt>
    <dgm:pt modelId="{0274F930-140B-4F44-9719-471FEA4825EE}" type="pres">
      <dgm:prSet presAssocID="{59E7B187-085C-495D-ADCD-2081D7A6F835}" presName="linNode" presStyleCnt="0"/>
      <dgm:spPr/>
    </dgm:pt>
    <dgm:pt modelId="{63A1E312-179C-4B8B-9766-B3488A2E8634}" type="pres">
      <dgm:prSet presAssocID="{59E7B187-085C-495D-ADCD-2081D7A6F835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28B5A-C02B-4842-962C-9429BDF70182}" type="pres">
      <dgm:prSet presAssocID="{59E7B187-085C-495D-ADCD-2081D7A6F835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01779C-EA8B-4F7E-AB84-1AA5BC8D30D1}" type="pres">
      <dgm:prSet presAssocID="{12204957-703F-43A6-BAE7-63F192C33BA3}" presName="sp" presStyleCnt="0"/>
      <dgm:spPr/>
    </dgm:pt>
    <dgm:pt modelId="{C895E1D4-8DC3-40AD-8C5E-B0A71C0D7C78}" type="pres">
      <dgm:prSet presAssocID="{589C2B48-22A8-4C3F-BC94-0637E44EC21C}" presName="linNode" presStyleCnt="0"/>
      <dgm:spPr/>
    </dgm:pt>
    <dgm:pt modelId="{115332AA-ED1B-4C6E-90F3-A69DBC8C0244}" type="pres">
      <dgm:prSet presAssocID="{589C2B48-22A8-4C3F-BC94-0637E44EC21C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73426-EAEE-4275-AD4A-762ECC5C1D83}" type="pres">
      <dgm:prSet presAssocID="{589C2B48-22A8-4C3F-BC94-0637E44EC21C}" presName="descendantText" presStyleLbl="alignAccFollowNode1" presStyleIdx="3" presStyleCnt="4" custLinFactNeighborX="178" custLinFactNeighborY="-34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34FC97-DF80-4C96-93D9-695A5597B28C}" type="presOf" srcId="{CA96EE36-9E20-4AF7-9A2A-DA45931B98AD}" destId="{54091552-AEF2-4CA9-9D2A-CF53747F71C1}" srcOrd="0" destOrd="1" presId="urn:microsoft.com/office/officeart/2005/8/layout/vList5"/>
    <dgm:cxn modelId="{A5DDB676-4525-46BF-A4DE-64E08F679D60}" srcId="{B1CDE18F-E62A-4DC9-89B5-5A09774F41A7}" destId="{DA3AFBC2-6BB8-491E-9136-13ECA3AB0D8D}" srcOrd="2" destOrd="0" parTransId="{09145BB4-9B61-407B-8524-41F8AAC759B8}" sibTransId="{F2AC741C-B231-4AF0-A112-BDD1A82CDA67}"/>
    <dgm:cxn modelId="{CA2DF6D6-0E2C-4937-B5D8-3FC84ABC1C1F}" srcId="{DA3AFBC2-6BB8-491E-9136-13ECA3AB0D8D}" destId="{DC8C481F-66DD-46F2-BC0B-E2391723B27F}" srcOrd="0" destOrd="0" parTransId="{9836691D-8464-4FB3-9EBA-2E51EA35548F}" sibTransId="{CBDFF756-2659-4DB7-8DF3-04EA95EDCD8C}"/>
    <dgm:cxn modelId="{9F45B1C7-6C65-442D-B4D5-7166DE42AFAC}" srcId="{589C2B48-22A8-4C3F-BC94-0637E44EC21C}" destId="{1A32D162-5203-4C5F-80BC-21B7C296EC9F}" srcOrd="0" destOrd="0" parTransId="{0C83520B-52CF-4F19-99C5-590A3C623764}" sibTransId="{F5253D18-E36C-4CF5-9F96-115805727E91}"/>
    <dgm:cxn modelId="{473D4807-9A29-4B00-B8AB-4718025FF7C1}" type="presOf" srcId="{B1CDE18F-E62A-4DC9-89B5-5A09774F41A7}" destId="{BA484F21-B19D-4DFD-81B8-15DD48C359A5}" srcOrd="0" destOrd="0" presId="urn:microsoft.com/office/officeart/2005/8/layout/vList5"/>
    <dgm:cxn modelId="{9C67AA47-66DD-41B4-9FD8-41DA51D616C2}" type="presOf" srcId="{DC8C481F-66DD-46F2-BC0B-E2391723B27F}" destId="{1002C032-DCCE-4A1A-BCF3-5FB43D22CBBB}" srcOrd="0" destOrd="0" presId="urn:microsoft.com/office/officeart/2005/8/layout/vList5"/>
    <dgm:cxn modelId="{83DEFAA0-3BA0-4EF2-B558-8E06C6F88D63}" type="presOf" srcId="{1A32D162-5203-4C5F-80BC-21B7C296EC9F}" destId="{B3C73426-EAEE-4275-AD4A-762ECC5C1D83}" srcOrd="0" destOrd="0" presId="urn:microsoft.com/office/officeart/2005/8/layout/vList5"/>
    <dgm:cxn modelId="{3280CF11-CDD3-40CA-A221-5855C9ADE871}" srcId="{B1CDE18F-E62A-4DC9-89B5-5A09774F41A7}" destId="{59E7B187-085C-495D-ADCD-2081D7A6F835}" srcOrd="3" destOrd="0" parTransId="{FCAE4401-D191-4099-BEDC-5764F47BEB2B}" sibTransId="{12204957-703F-43A6-BAE7-63F192C33BA3}"/>
    <dgm:cxn modelId="{042DDD61-8113-4FDC-94CD-32C4DE05987C}" type="presOf" srcId="{CF75A157-BEAA-4EC1-8ABE-A32CC889196E}" destId="{54091552-AEF2-4CA9-9D2A-CF53747F71C1}" srcOrd="0" destOrd="2" presId="urn:microsoft.com/office/officeart/2005/8/layout/vList5"/>
    <dgm:cxn modelId="{F312799A-6260-4F58-9850-140C234A877C}" type="presOf" srcId="{188D4609-E398-4CA2-94F0-A69FD6FC4EFF}" destId="{A7FA8B6E-D4BC-4432-BC98-D915A49234C6}" srcOrd="0" destOrd="0" presId="urn:microsoft.com/office/officeart/2005/8/layout/vList5"/>
    <dgm:cxn modelId="{6108D4F3-9909-4139-B066-C28F15E89B1E}" srcId="{B1CDE18F-E62A-4DC9-89B5-5A09774F41A7}" destId="{188D4609-E398-4CA2-94F0-A69FD6FC4EFF}" srcOrd="0" destOrd="0" parTransId="{055FB6D4-C05F-46A8-AD95-7DBBDD075042}" sibTransId="{32CAE0B0-675A-4EB9-9970-2AF37E3EB5B8}"/>
    <dgm:cxn modelId="{AEB3CED2-B089-417E-B804-DF1968BD04E0}" type="presOf" srcId="{589C2B48-22A8-4C3F-BC94-0637E44EC21C}" destId="{115332AA-ED1B-4C6E-90F3-A69DBC8C0244}" srcOrd="0" destOrd="0" presId="urn:microsoft.com/office/officeart/2005/8/layout/vList5"/>
    <dgm:cxn modelId="{CFE51624-48FB-4AC3-BBD1-0F7337EDE781}" type="presOf" srcId="{5FD47A9D-0304-4909-838A-B2C2954C34D8}" destId="{07CCC64C-F6DF-4905-A199-EE21C7C8B7E1}" srcOrd="0" destOrd="0" presId="urn:microsoft.com/office/officeart/2005/8/layout/vList5"/>
    <dgm:cxn modelId="{CAFB9A82-0003-4270-BDD1-0FD10AB93AF7}" srcId="{5FD47A9D-0304-4909-838A-B2C2954C34D8}" destId="{CA96EE36-9E20-4AF7-9A2A-DA45931B98AD}" srcOrd="1" destOrd="0" parTransId="{CF14E19A-E88C-43ED-8931-6D7021380C5F}" sibTransId="{EB613894-026A-457B-8811-5FBCB56EA61E}"/>
    <dgm:cxn modelId="{AF537785-7C89-4C3D-AF3F-08E64D8671DF}" srcId="{5FD47A9D-0304-4909-838A-B2C2954C34D8}" destId="{0F8227DC-AE00-4877-B354-AE0FF41FB999}" srcOrd="0" destOrd="0" parTransId="{C7A33B2D-35C7-47E7-BB1D-CFFCBDF563A4}" sibTransId="{942005FF-0BE3-4070-B68D-2CB708527AEB}"/>
    <dgm:cxn modelId="{980C03DC-F74B-4B8D-A7B3-449A610E3F35}" srcId="{59E7B187-085C-495D-ADCD-2081D7A6F835}" destId="{91CCD428-A6FB-4460-805F-FC9488DADFF8}" srcOrd="0" destOrd="0" parTransId="{9E1F1C1D-EE53-4757-84E6-ADEB10B72E1D}" sibTransId="{A6AD9616-DA24-47E1-AEB4-253B4ACA1FD7}"/>
    <dgm:cxn modelId="{2E7C7A19-B9E1-4A0A-B4DC-3778C23B8C43}" type="presOf" srcId="{91CCD428-A6FB-4460-805F-FC9488DADFF8}" destId="{44328B5A-C02B-4842-962C-9429BDF70182}" srcOrd="0" destOrd="0" presId="urn:microsoft.com/office/officeart/2005/8/layout/vList5"/>
    <dgm:cxn modelId="{F198A001-3D33-4EE8-92D2-EB5B8E5E704B}" srcId="{5FD47A9D-0304-4909-838A-B2C2954C34D8}" destId="{CF75A157-BEAA-4EC1-8ABE-A32CC889196E}" srcOrd="2" destOrd="0" parTransId="{5B98602A-6126-4121-B36B-BCD253F73075}" sibTransId="{61BED8A1-0FD0-4416-BC50-AF38AFAC8051}"/>
    <dgm:cxn modelId="{45DA2910-B795-4332-8066-E9822BF71E66}" srcId="{B1CDE18F-E62A-4DC9-89B5-5A09774F41A7}" destId="{5FD47A9D-0304-4909-838A-B2C2954C34D8}" srcOrd="1" destOrd="0" parTransId="{D06B0A96-EA1A-43CA-B79C-F1CDEDAC09B3}" sibTransId="{B3D2A24C-A375-46EB-8AAD-D46CD7D8B6B2}"/>
    <dgm:cxn modelId="{BAFBB23E-8DE7-4CCE-8A6B-997325AF48CF}" type="presOf" srcId="{DA3AFBC2-6BB8-491E-9136-13ECA3AB0D8D}" destId="{3F7C6A95-D579-46AF-88D9-AD3018745284}" srcOrd="0" destOrd="0" presId="urn:microsoft.com/office/officeart/2005/8/layout/vList5"/>
    <dgm:cxn modelId="{91BCDC47-22D8-49E1-97B3-8A93AF7F4EDF}" type="presOf" srcId="{59E7B187-085C-495D-ADCD-2081D7A6F835}" destId="{63A1E312-179C-4B8B-9766-B3488A2E8634}" srcOrd="0" destOrd="0" presId="urn:microsoft.com/office/officeart/2005/8/layout/vList5"/>
    <dgm:cxn modelId="{066055DB-72C3-4E85-A84A-23A023773CD3}" srcId="{B1CDE18F-E62A-4DC9-89B5-5A09774F41A7}" destId="{589C2B48-22A8-4C3F-BC94-0637E44EC21C}" srcOrd="4" destOrd="0" parTransId="{DB1133CB-5265-47C1-B9A4-AFBD0CA82320}" sibTransId="{C06A9BA3-D6C0-4AF2-B5CF-CE52D6492D3C}"/>
    <dgm:cxn modelId="{278BF0C0-2CCB-4BBC-AB80-1D0652490567}" type="presOf" srcId="{0F8227DC-AE00-4877-B354-AE0FF41FB999}" destId="{54091552-AEF2-4CA9-9D2A-CF53747F71C1}" srcOrd="0" destOrd="0" presId="urn:microsoft.com/office/officeart/2005/8/layout/vList5"/>
    <dgm:cxn modelId="{8E92B11C-F382-4EC7-BCFF-0CB9F4E14E61}" type="presParOf" srcId="{BA484F21-B19D-4DFD-81B8-15DD48C359A5}" destId="{002A5626-E83B-4BF0-AECD-7C15BD8CB882}" srcOrd="0" destOrd="0" presId="urn:microsoft.com/office/officeart/2005/8/layout/vList5"/>
    <dgm:cxn modelId="{5FEF4383-AD4B-47C3-9730-BD0E50A250B0}" type="presParOf" srcId="{002A5626-E83B-4BF0-AECD-7C15BD8CB882}" destId="{A7FA8B6E-D4BC-4432-BC98-D915A49234C6}" srcOrd="0" destOrd="0" presId="urn:microsoft.com/office/officeart/2005/8/layout/vList5"/>
    <dgm:cxn modelId="{A7F9087A-BC18-47A1-B42E-A6D62D7F7D80}" type="presParOf" srcId="{BA484F21-B19D-4DFD-81B8-15DD48C359A5}" destId="{DECBD43C-E214-40C8-9B01-E4FBD6C79A41}" srcOrd="1" destOrd="0" presId="urn:microsoft.com/office/officeart/2005/8/layout/vList5"/>
    <dgm:cxn modelId="{903F5A7C-6F29-4E2E-9AD4-389FFFD7A9A6}" type="presParOf" srcId="{BA484F21-B19D-4DFD-81B8-15DD48C359A5}" destId="{43A9502E-363C-4264-89C6-C09ACB6D297C}" srcOrd="2" destOrd="0" presId="urn:microsoft.com/office/officeart/2005/8/layout/vList5"/>
    <dgm:cxn modelId="{8644F6F3-650C-4CA0-8F0A-FB5A251AD62A}" type="presParOf" srcId="{43A9502E-363C-4264-89C6-C09ACB6D297C}" destId="{07CCC64C-F6DF-4905-A199-EE21C7C8B7E1}" srcOrd="0" destOrd="0" presId="urn:microsoft.com/office/officeart/2005/8/layout/vList5"/>
    <dgm:cxn modelId="{47500390-C9DE-44F8-A459-BE17E7FD8690}" type="presParOf" srcId="{43A9502E-363C-4264-89C6-C09ACB6D297C}" destId="{54091552-AEF2-4CA9-9D2A-CF53747F71C1}" srcOrd="1" destOrd="0" presId="urn:microsoft.com/office/officeart/2005/8/layout/vList5"/>
    <dgm:cxn modelId="{BFE3C10C-4521-4946-909F-7AFAACEF8AC0}" type="presParOf" srcId="{BA484F21-B19D-4DFD-81B8-15DD48C359A5}" destId="{D46C66B1-6902-45A7-AFB6-38EC02F69180}" srcOrd="3" destOrd="0" presId="urn:microsoft.com/office/officeart/2005/8/layout/vList5"/>
    <dgm:cxn modelId="{BBE6DDF4-B337-499C-A7BD-F459C8DC0C11}" type="presParOf" srcId="{BA484F21-B19D-4DFD-81B8-15DD48C359A5}" destId="{FA3A6A13-7BB0-4DBC-B369-9592A95A7028}" srcOrd="4" destOrd="0" presId="urn:microsoft.com/office/officeart/2005/8/layout/vList5"/>
    <dgm:cxn modelId="{1A6B50F0-8870-4BAF-8D2A-046962EF3B31}" type="presParOf" srcId="{FA3A6A13-7BB0-4DBC-B369-9592A95A7028}" destId="{3F7C6A95-D579-46AF-88D9-AD3018745284}" srcOrd="0" destOrd="0" presId="urn:microsoft.com/office/officeart/2005/8/layout/vList5"/>
    <dgm:cxn modelId="{0B9A9792-5BB3-4245-A595-A45A455F1C22}" type="presParOf" srcId="{FA3A6A13-7BB0-4DBC-B369-9592A95A7028}" destId="{1002C032-DCCE-4A1A-BCF3-5FB43D22CBBB}" srcOrd="1" destOrd="0" presId="urn:microsoft.com/office/officeart/2005/8/layout/vList5"/>
    <dgm:cxn modelId="{471ED5F5-209E-4D9E-B7E5-A4B8F1D71543}" type="presParOf" srcId="{BA484F21-B19D-4DFD-81B8-15DD48C359A5}" destId="{A40760B7-9D54-4888-8FC9-76DADDF6FE68}" srcOrd="5" destOrd="0" presId="urn:microsoft.com/office/officeart/2005/8/layout/vList5"/>
    <dgm:cxn modelId="{F739F73F-25FF-47F6-A7DD-367DBC3A5028}" type="presParOf" srcId="{BA484F21-B19D-4DFD-81B8-15DD48C359A5}" destId="{0274F930-140B-4F44-9719-471FEA4825EE}" srcOrd="6" destOrd="0" presId="urn:microsoft.com/office/officeart/2005/8/layout/vList5"/>
    <dgm:cxn modelId="{7305E738-5F84-4CB3-A2B0-B4CE1BE92257}" type="presParOf" srcId="{0274F930-140B-4F44-9719-471FEA4825EE}" destId="{63A1E312-179C-4B8B-9766-B3488A2E8634}" srcOrd="0" destOrd="0" presId="urn:microsoft.com/office/officeart/2005/8/layout/vList5"/>
    <dgm:cxn modelId="{684933AA-641B-4880-A817-79F2DDDA55C0}" type="presParOf" srcId="{0274F930-140B-4F44-9719-471FEA4825EE}" destId="{44328B5A-C02B-4842-962C-9429BDF70182}" srcOrd="1" destOrd="0" presId="urn:microsoft.com/office/officeart/2005/8/layout/vList5"/>
    <dgm:cxn modelId="{A3FC0980-C144-45FC-BC63-05CFB84CEA7E}" type="presParOf" srcId="{BA484F21-B19D-4DFD-81B8-15DD48C359A5}" destId="{EC01779C-EA8B-4F7E-AB84-1AA5BC8D30D1}" srcOrd="7" destOrd="0" presId="urn:microsoft.com/office/officeart/2005/8/layout/vList5"/>
    <dgm:cxn modelId="{1573023D-0C9B-4CF6-A6D6-15CFC0D3DC15}" type="presParOf" srcId="{BA484F21-B19D-4DFD-81B8-15DD48C359A5}" destId="{C895E1D4-8DC3-40AD-8C5E-B0A71C0D7C78}" srcOrd="8" destOrd="0" presId="urn:microsoft.com/office/officeart/2005/8/layout/vList5"/>
    <dgm:cxn modelId="{0B33D817-8E78-45AD-AE33-1BD04934B827}" type="presParOf" srcId="{C895E1D4-8DC3-40AD-8C5E-B0A71C0D7C78}" destId="{115332AA-ED1B-4C6E-90F3-A69DBC8C0244}" srcOrd="0" destOrd="0" presId="urn:microsoft.com/office/officeart/2005/8/layout/vList5"/>
    <dgm:cxn modelId="{21D44CF8-67E9-4826-B091-D83B2433C044}" type="presParOf" srcId="{C895E1D4-8DC3-40AD-8C5E-B0A71C0D7C78}" destId="{B3C73426-EAEE-4275-AD4A-762ECC5C1D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CC7D20-E633-49EF-922C-17C2786E736D}" type="doc">
      <dgm:prSet loTypeId="urn:microsoft.com/office/officeart/2005/8/layout/vList5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E262677B-38F1-41D7-BCC0-7A974D358F5C}">
      <dgm:prSet phldrT="[Text]" custT="1"/>
      <dgm:spPr/>
      <dgm:t>
        <a:bodyPr/>
        <a:lstStyle/>
        <a:p>
          <a:r>
            <a:rPr lang="en-US" sz="1600" dirty="0" err="1" smtClean="0"/>
            <a:t>sendMsg</a:t>
          </a:r>
          <a:endParaRPr lang="en-US" sz="1600" dirty="0"/>
        </a:p>
      </dgm:t>
    </dgm:pt>
    <dgm:pt modelId="{4D2507AD-26C8-4EF1-8C2F-95C709F24878}" type="parTrans" cxnId="{2E40C30F-9CF6-4BDE-89E2-9C93E53BABB5}">
      <dgm:prSet/>
      <dgm:spPr/>
      <dgm:t>
        <a:bodyPr/>
        <a:lstStyle/>
        <a:p>
          <a:endParaRPr lang="en-US"/>
        </a:p>
      </dgm:t>
    </dgm:pt>
    <dgm:pt modelId="{340AF522-9D52-4D26-8A5F-7C86A2E23DBB}" type="sibTrans" cxnId="{2E40C30F-9CF6-4BDE-89E2-9C93E53BABB5}">
      <dgm:prSet/>
      <dgm:spPr/>
      <dgm:t>
        <a:bodyPr/>
        <a:lstStyle/>
        <a:p>
          <a:endParaRPr lang="en-US"/>
        </a:p>
      </dgm:t>
    </dgm:pt>
    <dgm:pt modelId="{C83CF162-86E5-4ED9-B31C-F5919AA28461}">
      <dgm:prSet phldrT="[Text]"/>
      <dgm:spPr/>
      <dgm:t>
        <a:bodyPr/>
        <a:lstStyle/>
        <a:p>
          <a:r>
            <a:rPr lang="en-US" dirty="0" err="1" smtClean="0"/>
            <a:t>EdgeContext</a:t>
          </a:r>
          <a:r>
            <a:rPr lang="en-US" dirty="0" smtClean="0"/>
            <a:t> </a:t>
          </a:r>
          <a:r>
            <a:rPr lang="ru-RU" dirty="0" smtClean="0"/>
            <a:t>сущность дает доступ к триплету и позволяет послать сообщение вершинам триплета</a:t>
          </a:r>
          <a:endParaRPr lang="en-US" dirty="0"/>
        </a:p>
      </dgm:t>
    </dgm:pt>
    <dgm:pt modelId="{C2FE84F7-9321-43BA-9511-D2C08D70DEDF}" type="parTrans" cxnId="{125115A3-478B-4B7B-8FA6-696ABBECE03B}">
      <dgm:prSet/>
      <dgm:spPr/>
      <dgm:t>
        <a:bodyPr/>
        <a:lstStyle/>
        <a:p>
          <a:endParaRPr lang="en-US"/>
        </a:p>
      </dgm:t>
    </dgm:pt>
    <dgm:pt modelId="{CB40336F-D30E-483C-9E9A-777A5ABCFB4E}" type="sibTrans" cxnId="{125115A3-478B-4B7B-8FA6-696ABBECE03B}">
      <dgm:prSet/>
      <dgm:spPr/>
      <dgm:t>
        <a:bodyPr/>
        <a:lstStyle/>
        <a:p>
          <a:endParaRPr lang="en-US"/>
        </a:p>
      </dgm:t>
    </dgm:pt>
    <dgm:pt modelId="{E8E4C4EC-4888-4356-9927-DFD965472130}">
      <dgm:prSet phldrT="[Text]" custT="1"/>
      <dgm:spPr/>
      <dgm:t>
        <a:bodyPr/>
        <a:lstStyle/>
        <a:p>
          <a:r>
            <a:rPr lang="en-US" sz="1600" dirty="0" err="1" smtClean="0"/>
            <a:t>mergeMsg</a:t>
          </a:r>
          <a:endParaRPr lang="en-US" sz="1600" dirty="0"/>
        </a:p>
      </dgm:t>
    </dgm:pt>
    <dgm:pt modelId="{5A2DBD65-06F5-4C47-9B3C-22CEDF538FAF}" type="parTrans" cxnId="{D6D12F9A-46C7-434A-AC78-92DE1FD32B85}">
      <dgm:prSet/>
      <dgm:spPr/>
      <dgm:t>
        <a:bodyPr/>
        <a:lstStyle/>
        <a:p>
          <a:endParaRPr lang="en-US"/>
        </a:p>
      </dgm:t>
    </dgm:pt>
    <dgm:pt modelId="{5C8DADD0-FC87-4167-98E5-8BD82AB4A1D5}" type="sibTrans" cxnId="{D6D12F9A-46C7-434A-AC78-92DE1FD32B85}">
      <dgm:prSet/>
      <dgm:spPr/>
      <dgm:t>
        <a:bodyPr/>
        <a:lstStyle/>
        <a:p>
          <a:endParaRPr lang="en-US"/>
        </a:p>
      </dgm:t>
    </dgm:pt>
    <dgm:pt modelId="{26EB6459-5BB9-4A98-8A13-890AE267B2E1}">
      <dgm:prSet phldrT="[Text]"/>
      <dgm:spPr/>
      <dgm:t>
        <a:bodyPr/>
        <a:lstStyle/>
        <a:p>
          <a:r>
            <a:rPr lang="ru-RU" dirty="0" smtClean="0"/>
            <a:t>В случае когда вершина получает несколько сообщений, логика метода </a:t>
          </a:r>
          <a:r>
            <a:rPr lang="en-US" dirty="0" err="1" smtClean="0"/>
            <a:t>mergeMsg</a:t>
          </a:r>
          <a:r>
            <a:rPr lang="en-US" dirty="0" smtClean="0"/>
            <a:t> </a:t>
          </a:r>
          <a:r>
            <a:rPr lang="ru-RU" dirty="0" smtClean="0"/>
            <a:t>выбирает нужное сообщение</a:t>
          </a:r>
          <a:endParaRPr lang="en-US" dirty="0"/>
        </a:p>
      </dgm:t>
    </dgm:pt>
    <dgm:pt modelId="{30047C87-245B-4630-809B-215935DFA235}" type="parTrans" cxnId="{3B602FD4-08AD-4090-BB81-31B3410D7CC6}">
      <dgm:prSet/>
      <dgm:spPr/>
      <dgm:t>
        <a:bodyPr/>
        <a:lstStyle/>
        <a:p>
          <a:endParaRPr lang="en-US"/>
        </a:p>
      </dgm:t>
    </dgm:pt>
    <dgm:pt modelId="{BA2AE06C-73AA-45D5-9414-E19E30B47B9F}" type="sibTrans" cxnId="{3B602FD4-08AD-4090-BB81-31B3410D7CC6}">
      <dgm:prSet/>
      <dgm:spPr/>
      <dgm:t>
        <a:bodyPr/>
        <a:lstStyle/>
        <a:p>
          <a:endParaRPr lang="en-US"/>
        </a:p>
      </dgm:t>
    </dgm:pt>
    <dgm:pt modelId="{1008F1F5-D46D-4F40-B2F2-DC6B57A4274C}">
      <dgm:prSet phldrT="[Text]" custT="1"/>
      <dgm:spPr/>
      <dgm:t>
        <a:bodyPr/>
        <a:lstStyle/>
        <a:p>
          <a:r>
            <a:rPr lang="en-US" sz="1600" dirty="0" err="1" smtClean="0"/>
            <a:t>tripletFields</a:t>
          </a:r>
          <a:endParaRPr lang="en-US" sz="1600" dirty="0"/>
        </a:p>
      </dgm:t>
    </dgm:pt>
    <dgm:pt modelId="{4AB43FD3-27DC-4D74-B59D-13BF8A89D06D}" type="parTrans" cxnId="{FD4AA85F-5558-4CBF-A881-D4653F5C2AEF}">
      <dgm:prSet/>
      <dgm:spPr/>
      <dgm:t>
        <a:bodyPr/>
        <a:lstStyle/>
        <a:p>
          <a:endParaRPr lang="en-US"/>
        </a:p>
      </dgm:t>
    </dgm:pt>
    <dgm:pt modelId="{8FAC59A2-FDD3-44C0-A935-3169AF9EDA68}" type="sibTrans" cxnId="{FD4AA85F-5558-4CBF-A881-D4653F5C2AEF}">
      <dgm:prSet/>
      <dgm:spPr/>
      <dgm:t>
        <a:bodyPr/>
        <a:lstStyle/>
        <a:p>
          <a:endParaRPr lang="en-US"/>
        </a:p>
      </dgm:t>
    </dgm:pt>
    <dgm:pt modelId="{08C89760-3FC9-4562-BAB4-1C6A10434055}">
      <dgm:prSet phldrT="[Text]"/>
      <dgm:spPr/>
      <dgm:t>
        <a:bodyPr/>
        <a:lstStyle/>
        <a:p>
          <a:r>
            <a:rPr lang="ru-RU" dirty="0" smtClean="0"/>
            <a:t>Ограничение вершин, в которые можно послать сообщения:</a:t>
          </a:r>
          <a:endParaRPr lang="en-US" dirty="0"/>
        </a:p>
      </dgm:t>
    </dgm:pt>
    <dgm:pt modelId="{1A33FF47-43B6-4DE0-B4D5-42F7D6D93D6A}" type="parTrans" cxnId="{1F9766AB-BDCD-47C4-AE1F-2900E09D13AE}">
      <dgm:prSet/>
      <dgm:spPr/>
      <dgm:t>
        <a:bodyPr/>
        <a:lstStyle/>
        <a:p>
          <a:endParaRPr lang="en-US"/>
        </a:p>
      </dgm:t>
    </dgm:pt>
    <dgm:pt modelId="{9FF7E67E-BF9B-4F0A-BA79-24A286D8825C}" type="sibTrans" cxnId="{1F9766AB-BDCD-47C4-AE1F-2900E09D13AE}">
      <dgm:prSet/>
      <dgm:spPr/>
      <dgm:t>
        <a:bodyPr/>
        <a:lstStyle/>
        <a:p>
          <a:endParaRPr lang="en-US"/>
        </a:p>
      </dgm:t>
    </dgm:pt>
    <dgm:pt modelId="{28303961-BD96-44F1-B918-486A754178E6}">
      <dgm:prSet phldrT="[Text]" custT="1"/>
      <dgm:spPr/>
      <dgm:t>
        <a:bodyPr/>
        <a:lstStyle/>
        <a:p>
          <a:r>
            <a:rPr lang="en-US" sz="1600" dirty="0" smtClean="0"/>
            <a:t>result: </a:t>
          </a:r>
          <a:r>
            <a:rPr lang="en-US" sz="1600" dirty="0" err="1" smtClean="0"/>
            <a:t>VertexRDD</a:t>
          </a:r>
          <a:r>
            <a:rPr lang="en-US" sz="1600" dirty="0" smtClean="0"/>
            <a:t>[</a:t>
          </a:r>
          <a:r>
            <a:rPr lang="en-US" sz="1600" dirty="0" err="1" smtClean="0"/>
            <a:t>Msg</a:t>
          </a:r>
          <a:r>
            <a:rPr lang="en-US" sz="1600" dirty="0" smtClean="0"/>
            <a:t>]</a:t>
          </a:r>
          <a:endParaRPr lang="en-US" sz="1600" dirty="0"/>
        </a:p>
      </dgm:t>
    </dgm:pt>
    <dgm:pt modelId="{A512C540-6C07-49E2-B1F7-933BCDBDE06A}" type="parTrans" cxnId="{E6252EAE-21C2-4FE6-864A-316BB7AFF137}">
      <dgm:prSet/>
      <dgm:spPr/>
      <dgm:t>
        <a:bodyPr/>
        <a:lstStyle/>
        <a:p>
          <a:endParaRPr lang="en-US"/>
        </a:p>
      </dgm:t>
    </dgm:pt>
    <dgm:pt modelId="{E13135E3-B532-4371-AE03-88CAE61F417B}" type="sibTrans" cxnId="{E6252EAE-21C2-4FE6-864A-316BB7AFF137}">
      <dgm:prSet/>
      <dgm:spPr/>
      <dgm:t>
        <a:bodyPr/>
        <a:lstStyle/>
        <a:p>
          <a:endParaRPr lang="en-US"/>
        </a:p>
      </dgm:t>
    </dgm:pt>
    <dgm:pt modelId="{DDC55312-AD7F-4142-B55B-2C6BD41E7AAE}">
      <dgm:prSet phldrT="[Text]"/>
      <dgm:spPr/>
      <dgm:t>
        <a:bodyPr/>
        <a:lstStyle/>
        <a:p>
          <a:r>
            <a:rPr lang="ru-RU" dirty="0" smtClean="0"/>
            <a:t>В результате получаем </a:t>
          </a:r>
          <a:r>
            <a:rPr lang="en-US" dirty="0" smtClean="0"/>
            <a:t>VertexRDD (</a:t>
          </a:r>
          <a:r>
            <a:rPr lang="ru-RU" dirty="0" smtClean="0"/>
            <a:t>пара </a:t>
          </a:r>
          <a:r>
            <a:rPr lang="en-US" dirty="0" smtClean="0"/>
            <a:t>VertexId, </a:t>
          </a:r>
          <a:r>
            <a:rPr lang="en-US" dirty="0" err="1" smtClean="0"/>
            <a:t>Msg</a:t>
          </a:r>
          <a:r>
            <a:rPr lang="en-US" dirty="0" smtClean="0"/>
            <a:t>)</a:t>
          </a:r>
          <a:r>
            <a:rPr lang="ru-RU" dirty="0" smtClean="0"/>
            <a:t> для тех вершин, в которые были посланы сообщения</a:t>
          </a:r>
          <a:endParaRPr lang="en-US" dirty="0"/>
        </a:p>
      </dgm:t>
    </dgm:pt>
    <dgm:pt modelId="{79032C04-BDB9-4059-ACF8-581B808F87FA}" type="parTrans" cxnId="{8582E27A-F5B2-4A39-9CD6-41744E02E090}">
      <dgm:prSet/>
      <dgm:spPr/>
      <dgm:t>
        <a:bodyPr/>
        <a:lstStyle/>
        <a:p>
          <a:endParaRPr lang="en-US"/>
        </a:p>
      </dgm:t>
    </dgm:pt>
    <dgm:pt modelId="{5F6ECEF5-5CE4-43DD-BDBA-E5D32C20DADA}" type="sibTrans" cxnId="{8582E27A-F5B2-4A39-9CD6-41744E02E090}">
      <dgm:prSet/>
      <dgm:spPr/>
      <dgm:t>
        <a:bodyPr/>
        <a:lstStyle/>
        <a:p>
          <a:endParaRPr lang="en-US"/>
        </a:p>
      </dgm:t>
    </dgm:pt>
    <dgm:pt modelId="{C34B9760-11F9-4020-AEBB-96B54E59957F}">
      <dgm:prSet/>
      <dgm:spPr/>
      <dgm:t>
        <a:bodyPr/>
        <a:lstStyle/>
        <a:p>
          <a:r>
            <a:rPr lang="ru-RU" dirty="0" smtClean="0"/>
            <a:t>Таким образом в методе </a:t>
          </a:r>
          <a:r>
            <a:rPr lang="en-US" dirty="0" err="1" smtClean="0"/>
            <a:t>sendMsg</a:t>
          </a:r>
          <a:r>
            <a:rPr lang="en-US" dirty="0" smtClean="0"/>
            <a:t> </a:t>
          </a:r>
          <a:r>
            <a:rPr lang="ru-RU" dirty="0" smtClean="0"/>
            <a:t>можно реализовать логику отбора вершины в триплете, вычислить сообщение и послать нужной вершине</a:t>
          </a:r>
          <a:endParaRPr lang="en-US" dirty="0"/>
        </a:p>
      </dgm:t>
    </dgm:pt>
    <dgm:pt modelId="{43B84F85-D233-4FA1-9743-150B33DF083A}" type="parTrans" cxnId="{54A1441B-CA11-4D21-8A3C-2BE864572DDB}">
      <dgm:prSet/>
      <dgm:spPr/>
      <dgm:t>
        <a:bodyPr/>
        <a:lstStyle/>
        <a:p>
          <a:endParaRPr lang="en-US"/>
        </a:p>
      </dgm:t>
    </dgm:pt>
    <dgm:pt modelId="{3B8A44CE-19F8-4CAA-B150-AFD29FC9E2F1}" type="sibTrans" cxnId="{54A1441B-CA11-4D21-8A3C-2BE864572DDB}">
      <dgm:prSet/>
      <dgm:spPr/>
      <dgm:t>
        <a:bodyPr/>
        <a:lstStyle/>
        <a:p>
          <a:endParaRPr lang="en-US"/>
        </a:p>
      </dgm:t>
    </dgm:pt>
    <dgm:pt modelId="{079BCA31-C485-4148-9450-375F23B97848}">
      <dgm:prSet phldrT="[Text]"/>
      <dgm:spPr/>
      <dgm:t>
        <a:bodyPr/>
        <a:lstStyle/>
        <a:p>
          <a:r>
            <a:rPr lang="en-US" dirty="0" smtClean="0"/>
            <a:t>	</a:t>
          </a:r>
          <a:r>
            <a:rPr lang="en-US" dirty="0" err="1" smtClean="0"/>
            <a:t>TripletFields.All</a:t>
          </a:r>
          <a:r>
            <a:rPr lang="en-US" dirty="0" smtClean="0"/>
            <a:t> | </a:t>
          </a:r>
          <a:r>
            <a:rPr lang="en-US" dirty="0" err="1" smtClean="0"/>
            <a:t>TripletFields.Src</a:t>
          </a:r>
          <a:r>
            <a:rPr lang="en-US" dirty="0" smtClean="0"/>
            <a:t> | </a:t>
          </a:r>
          <a:r>
            <a:rPr lang="en-US" dirty="0" err="1" smtClean="0"/>
            <a:t>TripletFields.Dst</a:t>
          </a:r>
          <a:endParaRPr lang="en-US" dirty="0"/>
        </a:p>
      </dgm:t>
    </dgm:pt>
    <dgm:pt modelId="{95795E97-48F4-48DE-A663-17E700EB9756}" type="parTrans" cxnId="{4DF67956-BFE8-4846-8729-C5EB736B3E94}">
      <dgm:prSet/>
      <dgm:spPr/>
      <dgm:t>
        <a:bodyPr/>
        <a:lstStyle/>
        <a:p>
          <a:endParaRPr lang="en-US"/>
        </a:p>
      </dgm:t>
    </dgm:pt>
    <dgm:pt modelId="{E3555359-640B-45E2-9A2A-4D4220A43584}" type="sibTrans" cxnId="{4DF67956-BFE8-4846-8729-C5EB736B3E94}">
      <dgm:prSet/>
      <dgm:spPr/>
      <dgm:t>
        <a:bodyPr/>
        <a:lstStyle/>
        <a:p>
          <a:endParaRPr lang="en-US"/>
        </a:p>
      </dgm:t>
    </dgm:pt>
    <dgm:pt modelId="{8EA5F6EB-2827-4D71-8358-3E42483A0DD4}" type="pres">
      <dgm:prSet presAssocID="{D4CC7D20-E633-49EF-922C-17C2786E73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36A7F9-F8F1-4334-B723-91108C694087}" type="pres">
      <dgm:prSet presAssocID="{E262677B-38F1-41D7-BCC0-7A974D358F5C}" presName="linNode" presStyleCnt="0"/>
      <dgm:spPr/>
    </dgm:pt>
    <dgm:pt modelId="{F4443D23-ED87-449E-8147-1944EDD108CA}" type="pres">
      <dgm:prSet presAssocID="{E262677B-38F1-41D7-BCC0-7A974D358F5C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830395-1469-4607-A15C-E2A480C872EE}" type="pres">
      <dgm:prSet presAssocID="{E262677B-38F1-41D7-BCC0-7A974D358F5C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496BD-0190-4231-AB8E-E2E1443622D7}" type="pres">
      <dgm:prSet presAssocID="{340AF522-9D52-4D26-8A5F-7C86A2E23DBB}" presName="sp" presStyleCnt="0"/>
      <dgm:spPr/>
    </dgm:pt>
    <dgm:pt modelId="{7A07B98F-7D9C-47FD-A64C-190C9B26C395}" type="pres">
      <dgm:prSet presAssocID="{E8E4C4EC-4888-4356-9927-DFD965472130}" presName="linNode" presStyleCnt="0"/>
      <dgm:spPr/>
    </dgm:pt>
    <dgm:pt modelId="{EA5ACDA1-1B98-4C27-B429-708B76CC1620}" type="pres">
      <dgm:prSet presAssocID="{E8E4C4EC-4888-4356-9927-DFD96547213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49D9E-17FB-4887-81EE-07866CCDB84E}" type="pres">
      <dgm:prSet presAssocID="{E8E4C4EC-4888-4356-9927-DFD96547213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E5D1E8-881F-443F-92B4-848594316243}" type="pres">
      <dgm:prSet presAssocID="{5C8DADD0-FC87-4167-98E5-8BD82AB4A1D5}" presName="sp" presStyleCnt="0"/>
      <dgm:spPr/>
    </dgm:pt>
    <dgm:pt modelId="{E9DE37AB-5695-402C-B325-A9F8CCE7502D}" type="pres">
      <dgm:prSet presAssocID="{1008F1F5-D46D-4F40-B2F2-DC6B57A4274C}" presName="linNode" presStyleCnt="0"/>
      <dgm:spPr/>
    </dgm:pt>
    <dgm:pt modelId="{91294CF4-8382-4B50-B8C8-ED224778719A}" type="pres">
      <dgm:prSet presAssocID="{1008F1F5-D46D-4F40-B2F2-DC6B57A4274C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E254D-172B-4AD8-BE43-88AB277BF975}" type="pres">
      <dgm:prSet presAssocID="{1008F1F5-D46D-4F40-B2F2-DC6B57A4274C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A303AD-476E-42EE-823A-97FBC516DBC4}" type="pres">
      <dgm:prSet presAssocID="{8FAC59A2-FDD3-44C0-A935-3169AF9EDA68}" presName="sp" presStyleCnt="0"/>
      <dgm:spPr/>
    </dgm:pt>
    <dgm:pt modelId="{5FB22706-E1CB-4102-B9D1-27B3565CA71C}" type="pres">
      <dgm:prSet presAssocID="{28303961-BD96-44F1-B918-486A754178E6}" presName="linNode" presStyleCnt="0"/>
      <dgm:spPr/>
    </dgm:pt>
    <dgm:pt modelId="{AA0A58FA-F3B2-44C0-A565-FA6E2F77CAD8}" type="pres">
      <dgm:prSet presAssocID="{28303961-BD96-44F1-B918-486A754178E6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9023FA-C056-4400-A606-9F40B250F357}" type="pres">
      <dgm:prSet presAssocID="{28303961-BD96-44F1-B918-486A754178E6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5115A3-478B-4B7B-8FA6-696ABBECE03B}" srcId="{E262677B-38F1-41D7-BCC0-7A974D358F5C}" destId="{C83CF162-86E5-4ED9-B31C-F5919AA28461}" srcOrd="0" destOrd="0" parTransId="{C2FE84F7-9321-43BA-9511-D2C08D70DEDF}" sibTransId="{CB40336F-D30E-483C-9E9A-777A5ABCFB4E}"/>
    <dgm:cxn modelId="{D6D12F9A-46C7-434A-AC78-92DE1FD32B85}" srcId="{D4CC7D20-E633-49EF-922C-17C2786E736D}" destId="{E8E4C4EC-4888-4356-9927-DFD965472130}" srcOrd="1" destOrd="0" parTransId="{5A2DBD65-06F5-4C47-9B3C-22CEDF538FAF}" sibTransId="{5C8DADD0-FC87-4167-98E5-8BD82AB4A1D5}"/>
    <dgm:cxn modelId="{424DDA8E-A9D1-4CBE-9E03-35F3DBC2453E}" type="presOf" srcId="{E8E4C4EC-4888-4356-9927-DFD965472130}" destId="{EA5ACDA1-1B98-4C27-B429-708B76CC1620}" srcOrd="0" destOrd="0" presId="urn:microsoft.com/office/officeart/2005/8/layout/vList5"/>
    <dgm:cxn modelId="{52C94421-9AB1-474C-A507-D12E850A7A39}" type="presOf" srcId="{C34B9760-11F9-4020-AEBB-96B54E59957F}" destId="{81830395-1469-4607-A15C-E2A480C872EE}" srcOrd="0" destOrd="1" presId="urn:microsoft.com/office/officeart/2005/8/layout/vList5"/>
    <dgm:cxn modelId="{16C025DA-23D2-47F7-91DC-51DE2C4968A7}" type="presOf" srcId="{1008F1F5-D46D-4F40-B2F2-DC6B57A4274C}" destId="{91294CF4-8382-4B50-B8C8-ED224778719A}" srcOrd="0" destOrd="0" presId="urn:microsoft.com/office/officeart/2005/8/layout/vList5"/>
    <dgm:cxn modelId="{FD4AA85F-5558-4CBF-A881-D4653F5C2AEF}" srcId="{D4CC7D20-E633-49EF-922C-17C2786E736D}" destId="{1008F1F5-D46D-4F40-B2F2-DC6B57A4274C}" srcOrd="2" destOrd="0" parTransId="{4AB43FD3-27DC-4D74-B59D-13BF8A89D06D}" sibTransId="{8FAC59A2-FDD3-44C0-A935-3169AF9EDA68}"/>
    <dgm:cxn modelId="{A5F614AB-CBB0-4188-B8AE-245894B10035}" type="presOf" srcId="{26EB6459-5BB9-4A98-8A13-890AE267B2E1}" destId="{2EA49D9E-17FB-4887-81EE-07866CCDB84E}" srcOrd="0" destOrd="0" presId="urn:microsoft.com/office/officeart/2005/8/layout/vList5"/>
    <dgm:cxn modelId="{6337F72F-8D46-4EFE-A83B-7C46FDB9CCD1}" type="presOf" srcId="{D4CC7D20-E633-49EF-922C-17C2786E736D}" destId="{8EA5F6EB-2827-4D71-8358-3E42483A0DD4}" srcOrd="0" destOrd="0" presId="urn:microsoft.com/office/officeart/2005/8/layout/vList5"/>
    <dgm:cxn modelId="{9BDCE6C1-7B48-4E86-B4CB-B0C311FA980E}" type="presOf" srcId="{079BCA31-C485-4148-9450-375F23B97848}" destId="{CF9E254D-172B-4AD8-BE43-88AB277BF975}" srcOrd="0" destOrd="1" presId="urn:microsoft.com/office/officeart/2005/8/layout/vList5"/>
    <dgm:cxn modelId="{DBCA53B8-EE55-4E2F-9B5C-F7B1BB771E20}" type="presOf" srcId="{E262677B-38F1-41D7-BCC0-7A974D358F5C}" destId="{F4443D23-ED87-449E-8147-1944EDD108CA}" srcOrd="0" destOrd="0" presId="urn:microsoft.com/office/officeart/2005/8/layout/vList5"/>
    <dgm:cxn modelId="{1F9766AB-BDCD-47C4-AE1F-2900E09D13AE}" srcId="{1008F1F5-D46D-4F40-B2F2-DC6B57A4274C}" destId="{08C89760-3FC9-4562-BAB4-1C6A10434055}" srcOrd="0" destOrd="0" parTransId="{1A33FF47-43B6-4DE0-B4D5-42F7D6D93D6A}" sibTransId="{9FF7E67E-BF9B-4F0A-BA79-24A286D8825C}"/>
    <dgm:cxn modelId="{E6252EAE-21C2-4FE6-864A-316BB7AFF137}" srcId="{D4CC7D20-E633-49EF-922C-17C2786E736D}" destId="{28303961-BD96-44F1-B918-486A754178E6}" srcOrd="3" destOrd="0" parTransId="{A512C540-6C07-49E2-B1F7-933BCDBDE06A}" sibTransId="{E13135E3-B532-4371-AE03-88CAE61F417B}"/>
    <dgm:cxn modelId="{4AFA09C5-FAB9-4A70-9782-AA31CE3D8ABE}" type="presOf" srcId="{DDC55312-AD7F-4142-B55B-2C6BD41E7AAE}" destId="{049023FA-C056-4400-A606-9F40B250F357}" srcOrd="0" destOrd="0" presId="urn:microsoft.com/office/officeart/2005/8/layout/vList5"/>
    <dgm:cxn modelId="{2E40C30F-9CF6-4BDE-89E2-9C93E53BABB5}" srcId="{D4CC7D20-E633-49EF-922C-17C2786E736D}" destId="{E262677B-38F1-41D7-BCC0-7A974D358F5C}" srcOrd="0" destOrd="0" parTransId="{4D2507AD-26C8-4EF1-8C2F-95C709F24878}" sibTransId="{340AF522-9D52-4D26-8A5F-7C86A2E23DBB}"/>
    <dgm:cxn modelId="{AFAAF523-6FDF-4439-B05C-6551FC28E0B1}" type="presOf" srcId="{08C89760-3FC9-4562-BAB4-1C6A10434055}" destId="{CF9E254D-172B-4AD8-BE43-88AB277BF975}" srcOrd="0" destOrd="0" presId="urn:microsoft.com/office/officeart/2005/8/layout/vList5"/>
    <dgm:cxn modelId="{8582E27A-F5B2-4A39-9CD6-41744E02E090}" srcId="{28303961-BD96-44F1-B918-486A754178E6}" destId="{DDC55312-AD7F-4142-B55B-2C6BD41E7AAE}" srcOrd="0" destOrd="0" parTransId="{79032C04-BDB9-4059-ACF8-581B808F87FA}" sibTransId="{5F6ECEF5-5CE4-43DD-BDBA-E5D32C20DADA}"/>
    <dgm:cxn modelId="{3B602FD4-08AD-4090-BB81-31B3410D7CC6}" srcId="{E8E4C4EC-4888-4356-9927-DFD965472130}" destId="{26EB6459-5BB9-4A98-8A13-890AE267B2E1}" srcOrd="0" destOrd="0" parTransId="{30047C87-245B-4630-809B-215935DFA235}" sibTransId="{BA2AE06C-73AA-45D5-9414-E19E30B47B9F}"/>
    <dgm:cxn modelId="{54A1441B-CA11-4D21-8A3C-2BE864572DDB}" srcId="{E262677B-38F1-41D7-BCC0-7A974D358F5C}" destId="{C34B9760-11F9-4020-AEBB-96B54E59957F}" srcOrd="1" destOrd="0" parTransId="{43B84F85-D233-4FA1-9743-150B33DF083A}" sibTransId="{3B8A44CE-19F8-4CAA-B150-AFD29FC9E2F1}"/>
    <dgm:cxn modelId="{A06DAD18-0427-4AC0-922E-7CE921EFFABC}" type="presOf" srcId="{C83CF162-86E5-4ED9-B31C-F5919AA28461}" destId="{81830395-1469-4607-A15C-E2A480C872EE}" srcOrd="0" destOrd="0" presId="urn:microsoft.com/office/officeart/2005/8/layout/vList5"/>
    <dgm:cxn modelId="{0FA4BA05-5828-4793-942B-386847392795}" type="presOf" srcId="{28303961-BD96-44F1-B918-486A754178E6}" destId="{AA0A58FA-F3B2-44C0-A565-FA6E2F77CAD8}" srcOrd="0" destOrd="0" presId="urn:microsoft.com/office/officeart/2005/8/layout/vList5"/>
    <dgm:cxn modelId="{4DF67956-BFE8-4846-8729-C5EB736B3E94}" srcId="{08C89760-3FC9-4562-BAB4-1C6A10434055}" destId="{079BCA31-C485-4148-9450-375F23B97848}" srcOrd="0" destOrd="0" parTransId="{95795E97-48F4-48DE-A663-17E700EB9756}" sibTransId="{E3555359-640B-45E2-9A2A-4D4220A43584}"/>
    <dgm:cxn modelId="{003A78FE-ED32-45E3-AA9E-4FB5F3E40ABC}" type="presParOf" srcId="{8EA5F6EB-2827-4D71-8358-3E42483A0DD4}" destId="{9B36A7F9-F8F1-4334-B723-91108C694087}" srcOrd="0" destOrd="0" presId="urn:microsoft.com/office/officeart/2005/8/layout/vList5"/>
    <dgm:cxn modelId="{2857710A-AFF3-44D3-9715-690ECF6F3821}" type="presParOf" srcId="{9B36A7F9-F8F1-4334-B723-91108C694087}" destId="{F4443D23-ED87-449E-8147-1944EDD108CA}" srcOrd="0" destOrd="0" presId="urn:microsoft.com/office/officeart/2005/8/layout/vList5"/>
    <dgm:cxn modelId="{B00D8103-55F0-49AC-9A5C-A9647A50FB5B}" type="presParOf" srcId="{9B36A7F9-F8F1-4334-B723-91108C694087}" destId="{81830395-1469-4607-A15C-E2A480C872EE}" srcOrd="1" destOrd="0" presId="urn:microsoft.com/office/officeart/2005/8/layout/vList5"/>
    <dgm:cxn modelId="{433A127E-FAA5-4D40-BEB3-A6416D6BF5EC}" type="presParOf" srcId="{8EA5F6EB-2827-4D71-8358-3E42483A0DD4}" destId="{5A6496BD-0190-4231-AB8E-E2E1443622D7}" srcOrd="1" destOrd="0" presId="urn:microsoft.com/office/officeart/2005/8/layout/vList5"/>
    <dgm:cxn modelId="{DEDC9ADD-9C89-45B1-9012-C32F08CD7FCF}" type="presParOf" srcId="{8EA5F6EB-2827-4D71-8358-3E42483A0DD4}" destId="{7A07B98F-7D9C-47FD-A64C-190C9B26C395}" srcOrd="2" destOrd="0" presId="urn:microsoft.com/office/officeart/2005/8/layout/vList5"/>
    <dgm:cxn modelId="{A749688A-F8CF-4BA8-A7EB-43904846A0C6}" type="presParOf" srcId="{7A07B98F-7D9C-47FD-A64C-190C9B26C395}" destId="{EA5ACDA1-1B98-4C27-B429-708B76CC1620}" srcOrd="0" destOrd="0" presId="urn:microsoft.com/office/officeart/2005/8/layout/vList5"/>
    <dgm:cxn modelId="{376A019D-8ED6-45FA-9AF8-E07399FBDE85}" type="presParOf" srcId="{7A07B98F-7D9C-47FD-A64C-190C9B26C395}" destId="{2EA49D9E-17FB-4887-81EE-07866CCDB84E}" srcOrd="1" destOrd="0" presId="urn:microsoft.com/office/officeart/2005/8/layout/vList5"/>
    <dgm:cxn modelId="{131B54AC-F708-4EAC-BB7A-2A3D171F12DB}" type="presParOf" srcId="{8EA5F6EB-2827-4D71-8358-3E42483A0DD4}" destId="{C5E5D1E8-881F-443F-92B4-848594316243}" srcOrd="3" destOrd="0" presId="urn:microsoft.com/office/officeart/2005/8/layout/vList5"/>
    <dgm:cxn modelId="{218BB90A-77A4-4EA7-A702-F29CB350CEC3}" type="presParOf" srcId="{8EA5F6EB-2827-4D71-8358-3E42483A0DD4}" destId="{E9DE37AB-5695-402C-B325-A9F8CCE7502D}" srcOrd="4" destOrd="0" presId="urn:microsoft.com/office/officeart/2005/8/layout/vList5"/>
    <dgm:cxn modelId="{D45D2725-2949-49A9-B9C5-FE7CEE6B91B7}" type="presParOf" srcId="{E9DE37AB-5695-402C-B325-A9F8CCE7502D}" destId="{91294CF4-8382-4B50-B8C8-ED224778719A}" srcOrd="0" destOrd="0" presId="urn:microsoft.com/office/officeart/2005/8/layout/vList5"/>
    <dgm:cxn modelId="{4DC3C278-8487-4A12-839C-4F898C468D93}" type="presParOf" srcId="{E9DE37AB-5695-402C-B325-A9F8CCE7502D}" destId="{CF9E254D-172B-4AD8-BE43-88AB277BF975}" srcOrd="1" destOrd="0" presId="urn:microsoft.com/office/officeart/2005/8/layout/vList5"/>
    <dgm:cxn modelId="{E676807A-EA3E-47F4-974D-97BD60034F52}" type="presParOf" srcId="{8EA5F6EB-2827-4D71-8358-3E42483A0DD4}" destId="{D9A303AD-476E-42EE-823A-97FBC516DBC4}" srcOrd="5" destOrd="0" presId="urn:microsoft.com/office/officeart/2005/8/layout/vList5"/>
    <dgm:cxn modelId="{8514D574-CC3E-4413-B69C-C7F7E6864A81}" type="presParOf" srcId="{8EA5F6EB-2827-4D71-8358-3E42483A0DD4}" destId="{5FB22706-E1CB-4102-B9D1-27B3565CA71C}" srcOrd="6" destOrd="0" presId="urn:microsoft.com/office/officeart/2005/8/layout/vList5"/>
    <dgm:cxn modelId="{9B9E75CC-E6F3-40D8-B1F9-8FF3B064F875}" type="presParOf" srcId="{5FB22706-E1CB-4102-B9D1-27B3565CA71C}" destId="{AA0A58FA-F3B2-44C0-A565-FA6E2F77CAD8}" srcOrd="0" destOrd="0" presId="urn:microsoft.com/office/officeart/2005/8/layout/vList5"/>
    <dgm:cxn modelId="{CFE55099-FE83-4778-8171-B5800484BA59}" type="presParOf" srcId="{5FB22706-E1CB-4102-B9D1-27B3565CA71C}" destId="{049023FA-C056-4400-A606-9F40B250F35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8D5BB-23FA-407F-990C-91699BF727D2}">
      <dsp:nvSpPr>
        <dsp:cNvPr id="0" name=""/>
        <dsp:cNvSpPr/>
      </dsp:nvSpPr>
      <dsp:spPr>
        <a:xfrm>
          <a:off x="0" y="2436"/>
          <a:ext cx="8221569" cy="10653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Для удобства использования абстракция </a:t>
          </a:r>
          <a:r>
            <a:rPr lang="en-US" sz="2000" kern="1200" dirty="0" smtClean="0"/>
            <a:t>Graph </a:t>
          </a:r>
          <a:r>
            <a:rPr lang="ru-RU" sz="2000" kern="1200" dirty="0" smtClean="0"/>
            <a:t>определяет некоторые дополнительные представления и преобразования графа. Большинство возвращаемых типов в свою очередь также являются графами.</a:t>
          </a:r>
          <a:endParaRPr lang="en-US" sz="2000" kern="1200" dirty="0"/>
        </a:p>
      </dsp:txBody>
      <dsp:txXfrm>
        <a:off x="52005" y="54441"/>
        <a:ext cx="8117559" cy="961325"/>
      </dsp:txXfrm>
    </dsp:sp>
    <dsp:sp modelId="{6E2138D4-7CCF-48C0-896D-00985B30B291}">
      <dsp:nvSpPr>
        <dsp:cNvPr id="0" name=""/>
        <dsp:cNvSpPr/>
      </dsp:nvSpPr>
      <dsp:spPr>
        <a:xfrm rot="5400000">
          <a:off x="5169993" y="-979765"/>
          <a:ext cx="852268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Возвращает все вершины графа</a:t>
          </a:r>
          <a:endParaRPr lang="en-US" sz="12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Тип </a:t>
          </a:r>
          <a:r>
            <a:rPr lang="en-US" sz="1100" kern="1200" dirty="0" err="1" smtClean="0"/>
            <a:t>VertexRDD</a:t>
          </a:r>
          <a:r>
            <a:rPr lang="en-US" sz="1100" kern="1200" dirty="0" smtClean="0"/>
            <a:t>[VD]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err="1" smtClean="0"/>
            <a:t>mapVertices</a:t>
          </a:r>
          <a:r>
            <a:rPr lang="en-US" sz="1100" kern="1200" dirty="0" smtClean="0"/>
            <a:t>((VertexId, VD) =&gt; VD2)</a:t>
          </a:r>
          <a:r>
            <a:rPr lang="ru-RU" sz="1100" kern="1200" dirty="0" smtClean="0"/>
            <a:t> позволяет изменить свойства вершин</a:t>
          </a:r>
          <a:endParaRPr lang="en-US" sz="1100" kern="1200" dirty="0"/>
        </a:p>
      </dsp:txBody>
      <dsp:txXfrm rot="-5400000">
        <a:off x="2962655" y="1269177"/>
        <a:ext cx="5225340" cy="769060"/>
      </dsp:txXfrm>
    </dsp:sp>
    <dsp:sp modelId="{5CC5E610-DE23-4796-B816-EA74330B9D1C}">
      <dsp:nvSpPr>
        <dsp:cNvPr id="0" name=""/>
        <dsp:cNvSpPr/>
      </dsp:nvSpPr>
      <dsp:spPr>
        <a:xfrm>
          <a:off x="0" y="1121038"/>
          <a:ext cx="2962656" cy="10653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grapth.vertices</a:t>
          </a:r>
          <a:endParaRPr lang="en-US" sz="2000" kern="1200" dirty="0"/>
        </a:p>
      </dsp:txBody>
      <dsp:txXfrm>
        <a:off x="52005" y="1173043"/>
        <a:ext cx="2858646" cy="961325"/>
      </dsp:txXfrm>
    </dsp:sp>
    <dsp:sp modelId="{C5294B3B-0450-4A48-8B5F-E3798275F563}">
      <dsp:nvSpPr>
        <dsp:cNvPr id="0" name=""/>
        <dsp:cNvSpPr/>
      </dsp:nvSpPr>
      <dsp:spPr>
        <a:xfrm rot="5400000">
          <a:off x="5169993" y="138835"/>
          <a:ext cx="852268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Возвращает все ребра графа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Тип </a:t>
          </a:r>
          <a:r>
            <a:rPr lang="en-US" sz="1100" kern="1200" dirty="0" err="1" smtClean="0"/>
            <a:t>EdgeRDD</a:t>
          </a:r>
          <a:r>
            <a:rPr lang="en-US" sz="1100" kern="1200" dirty="0" smtClean="0"/>
            <a:t>[ED]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err="1" smtClean="0"/>
            <a:t>mapEdges</a:t>
          </a:r>
          <a:r>
            <a:rPr lang="en-US" sz="1100" kern="1200" dirty="0" smtClean="0"/>
            <a:t>(Edge[ED] =&gt; ED2)</a:t>
          </a:r>
          <a:r>
            <a:rPr lang="ru-RU" sz="1100" kern="1200" dirty="0" smtClean="0"/>
            <a:t> позволяет изменить свойства ребер</a:t>
          </a:r>
          <a:endParaRPr lang="en-US" sz="1100" kern="1200" dirty="0"/>
        </a:p>
      </dsp:txBody>
      <dsp:txXfrm rot="-5400000">
        <a:off x="2962655" y="2387777"/>
        <a:ext cx="5225340" cy="769060"/>
      </dsp:txXfrm>
    </dsp:sp>
    <dsp:sp modelId="{9CD038F6-86D3-4516-A967-B9233AE5FF19}">
      <dsp:nvSpPr>
        <dsp:cNvPr id="0" name=""/>
        <dsp:cNvSpPr/>
      </dsp:nvSpPr>
      <dsp:spPr>
        <a:xfrm>
          <a:off x="0" y="2239640"/>
          <a:ext cx="2962656" cy="10653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graph.edges</a:t>
          </a:r>
          <a:endParaRPr lang="en-US" sz="2000" kern="1200" dirty="0"/>
        </a:p>
      </dsp:txBody>
      <dsp:txXfrm>
        <a:off x="52005" y="2291645"/>
        <a:ext cx="2858646" cy="961325"/>
      </dsp:txXfrm>
    </dsp:sp>
    <dsp:sp modelId="{DFB82308-C87D-4024-BFB8-BBE0AE405602}">
      <dsp:nvSpPr>
        <dsp:cNvPr id="0" name=""/>
        <dsp:cNvSpPr/>
      </dsp:nvSpPr>
      <dsp:spPr>
        <a:xfrm rot="5400000">
          <a:off x="5169993" y="1257437"/>
          <a:ext cx="852268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Возвращает сущность состоящюю из начальной, конечной вершини ребра между ними. Эта сущность явлатеся основной для </a:t>
          </a:r>
          <a:r>
            <a:rPr lang="en-US" sz="1100" kern="1200" dirty="0" smtClean="0"/>
            <a:t>message passing </a:t>
          </a:r>
          <a:r>
            <a:rPr lang="ru-RU" sz="1100" kern="1200" dirty="0" smtClean="0"/>
            <a:t>алгоритмов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Тип </a:t>
          </a:r>
          <a:r>
            <a:rPr lang="en-US" sz="1100" kern="1200" dirty="0" smtClean="0"/>
            <a:t>RDD[</a:t>
          </a:r>
          <a:r>
            <a:rPr lang="en-US" sz="1100" kern="1200" dirty="0" err="1" smtClean="0"/>
            <a:t>EdgeTriplet</a:t>
          </a:r>
          <a:r>
            <a:rPr lang="en-US" sz="1100" kern="1200" dirty="0" smtClean="0"/>
            <a:t>[VD, ED]]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err="1" smtClean="0"/>
            <a:t>mapTriplets</a:t>
          </a:r>
          <a:r>
            <a:rPr lang="en-US" sz="1100" kern="1200" dirty="0" smtClean="0"/>
            <a:t>(</a:t>
          </a:r>
          <a:r>
            <a:rPr lang="en-US" sz="1100" kern="1200" dirty="0" err="1" smtClean="0"/>
            <a:t>EdgeTriplet</a:t>
          </a:r>
          <a:r>
            <a:rPr lang="en-US" sz="1100" kern="1200" dirty="0" smtClean="0"/>
            <a:t>[VD, ED] =&gt; ED2)</a:t>
          </a:r>
          <a:r>
            <a:rPr lang="ru-RU" sz="1100" kern="1200" dirty="0" smtClean="0"/>
            <a:t> меняет свойства ребра между вершинами</a:t>
          </a:r>
          <a:endParaRPr lang="en-US" sz="1100" kern="1200" dirty="0"/>
        </a:p>
      </dsp:txBody>
      <dsp:txXfrm rot="-5400000">
        <a:off x="2962655" y="3506379"/>
        <a:ext cx="5225340" cy="769060"/>
      </dsp:txXfrm>
    </dsp:sp>
    <dsp:sp modelId="{69886310-C34F-4C9B-A6ED-22D5F1D29CEF}">
      <dsp:nvSpPr>
        <dsp:cNvPr id="0" name=""/>
        <dsp:cNvSpPr/>
      </dsp:nvSpPr>
      <dsp:spPr>
        <a:xfrm>
          <a:off x="0" y="3358242"/>
          <a:ext cx="2962656" cy="10653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graph.triplets</a:t>
          </a:r>
          <a:endParaRPr lang="en-US" sz="2000" kern="1200" dirty="0"/>
        </a:p>
      </dsp:txBody>
      <dsp:txXfrm>
        <a:off x="52005" y="3410247"/>
        <a:ext cx="2858646" cy="961325"/>
      </dsp:txXfrm>
    </dsp:sp>
    <dsp:sp modelId="{C42DD341-8283-46BE-BF9D-165F652B2CAE}">
      <dsp:nvSpPr>
        <dsp:cNvPr id="0" name=""/>
        <dsp:cNvSpPr/>
      </dsp:nvSpPr>
      <dsp:spPr>
        <a:xfrm rot="5400000">
          <a:off x="5169993" y="2376039"/>
          <a:ext cx="852268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Три варианта </a:t>
          </a:r>
          <a:r>
            <a:rPr lang="en-US" sz="1100" kern="1200" dirty="0" err="1" smtClean="0"/>
            <a:t>inDegrees</a:t>
          </a:r>
          <a:r>
            <a:rPr lang="en-US" sz="1100" kern="1200" dirty="0" smtClean="0"/>
            <a:t>, </a:t>
          </a:r>
          <a:r>
            <a:rPr lang="en-US" sz="1100" kern="1200" dirty="0" err="1" smtClean="0"/>
            <a:t>outDegrees</a:t>
          </a:r>
          <a:r>
            <a:rPr lang="en-US" sz="1100" kern="1200" dirty="0" smtClean="0"/>
            <a:t>, degrees</a:t>
          </a:r>
          <a:r>
            <a:rPr lang="ru-RU" sz="1100" kern="1200" dirty="0" smtClean="0"/>
            <a:t> возвращают соседние вершины для входящих, выходящих и всех ребер соответственно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Тип </a:t>
          </a:r>
          <a:r>
            <a:rPr lang="en-US" sz="1100" kern="1200" dirty="0" err="1" smtClean="0"/>
            <a:t>VertexRDD</a:t>
          </a:r>
          <a:r>
            <a:rPr lang="en-US" sz="1100" kern="1200" dirty="0" smtClean="0"/>
            <a:t>[VD]</a:t>
          </a:r>
          <a:endParaRPr lang="en-US" sz="1100" kern="1200" dirty="0"/>
        </a:p>
      </dsp:txBody>
      <dsp:txXfrm rot="-5400000">
        <a:off x="2962655" y="4624981"/>
        <a:ext cx="5225340" cy="769060"/>
      </dsp:txXfrm>
    </dsp:sp>
    <dsp:sp modelId="{5E021E7A-1351-4A03-99A6-B06A8F611934}">
      <dsp:nvSpPr>
        <dsp:cNvPr id="0" name=""/>
        <dsp:cNvSpPr/>
      </dsp:nvSpPr>
      <dsp:spPr>
        <a:xfrm>
          <a:off x="0" y="4476844"/>
          <a:ext cx="2962656" cy="10653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graph.degrees</a:t>
          </a:r>
          <a:endParaRPr lang="en-US" sz="2000" kern="1200" dirty="0"/>
        </a:p>
      </dsp:txBody>
      <dsp:txXfrm>
        <a:off x="52005" y="4528849"/>
        <a:ext cx="2858646" cy="9613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FA8B6E-D4BC-4432-BC98-D915A49234C6}">
      <dsp:nvSpPr>
        <dsp:cNvPr id="0" name=""/>
        <dsp:cNvSpPr/>
      </dsp:nvSpPr>
      <dsp:spPr>
        <a:xfrm>
          <a:off x="0" y="2116"/>
          <a:ext cx="8789425" cy="110567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 библиотеке </a:t>
          </a:r>
          <a:r>
            <a:rPr lang="en-US" sz="1200" kern="1200" dirty="0" smtClean="0"/>
            <a:t>GraphX </a:t>
          </a:r>
          <a:r>
            <a:rPr lang="ru-RU" sz="1200" kern="1200" dirty="0" smtClean="0"/>
            <a:t>релизован итерационный алгоритм </a:t>
          </a:r>
          <a:r>
            <a:rPr lang="en-US" sz="1200" kern="1200" dirty="0" smtClean="0"/>
            <a:t>Pregel</a:t>
          </a:r>
          <a:r>
            <a:rPr lang="ru-RU" sz="1200" kern="1200" dirty="0" smtClean="0"/>
            <a:t>, основанный на </a:t>
          </a:r>
          <a:r>
            <a:rPr lang="en-US" sz="1200" kern="1200" dirty="0" smtClean="0"/>
            <a:t>message passing model. </a:t>
          </a:r>
          <a:r>
            <a:rPr lang="ru-RU" sz="1200" kern="1200" dirty="0" smtClean="0"/>
            <a:t>На каждой итерации в методе </a:t>
          </a:r>
          <a:r>
            <a:rPr lang="en-US" sz="1200" kern="1200" dirty="0" err="1" smtClean="0"/>
            <a:t>sendMsg</a:t>
          </a:r>
          <a:r>
            <a:rPr lang="en-US" sz="1200" kern="1200" dirty="0" smtClean="0"/>
            <a:t> </a:t>
          </a:r>
          <a:r>
            <a:rPr lang="ru-RU" sz="1200" kern="1200" dirty="0" smtClean="0"/>
            <a:t> на основании состояния триплета определяется сообщение, посылаемое на концевую\начальную вершину триплета. Далее если на вершину пришло несколько сообщений, метод </a:t>
          </a:r>
          <a:r>
            <a:rPr lang="en-US" sz="1200" kern="1200" dirty="0" err="1" smtClean="0"/>
            <a:t>mergeMsg</a:t>
          </a:r>
          <a:r>
            <a:rPr lang="en-US" sz="1200" kern="1200" dirty="0" smtClean="0"/>
            <a:t> </a:t>
          </a:r>
          <a:r>
            <a:rPr lang="ru-RU" sz="1200" kern="1200" dirty="0" smtClean="0"/>
            <a:t>выявляет нужное и в конце итерации в методе </a:t>
          </a:r>
          <a:r>
            <a:rPr lang="en-US" sz="1200" kern="1200" dirty="0" err="1" smtClean="0"/>
            <a:t>vprog</a:t>
          </a:r>
          <a:r>
            <a:rPr lang="en-US" sz="1200" kern="1200" dirty="0" smtClean="0"/>
            <a:t> </a:t>
          </a:r>
          <a:r>
            <a:rPr lang="ru-RU" sz="1200" kern="1200" dirty="0" smtClean="0"/>
            <a:t>определяются новые свойства вершины, в которую были посланы сообщения. Алгоритм заканчивает работы если количество итераций превышает </a:t>
          </a:r>
          <a:r>
            <a:rPr lang="en-US" sz="1200" kern="1200" dirty="0" err="1" smtClean="0"/>
            <a:t>maxIter</a:t>
          </a:r>
          <a:r>
            <a:rPr lang="en-US" sz="1200" kern="1200" dirty="0" smtClean="0"/>
            <a:t> </a:t>
          </a:r>
          <a:r>
            <a:rPr lang="ru-RU" sz="1200" kern="1200" dirty="0" smtClean="0"/>
            <a:t>или на последней итерации не было послано сообщений</a:t>
          </a:r>
          <a:endParaRPr lang="en-US" sz="1200" kern="1200" dirty="0"/>
        </a:p>
      </dsp:txBody>
      <dsp:txXfrm>
        <a:off x="53975" y="56091"/>
        <a:ext cx="8681475" cy="997723"/>
      </dsp:txXfrm>
    </dsp:sp>
    <dsp:sp modelId="{54091552-AEF2-4CA9-9D2A-CF53747F71C1}">
      <dsp:nvSpPr>
        <dsp:cNvPr id="0" name=""/>
        <dsp:cNvSpPr/>
      </dsp:nvSpPr>
      <dsp:spPr>
        <a:xfrm rot="5400000">
          <a:off x="5684462" y="-1297570"/>
          <a:ext cx="596367" cy="563072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err="1" smtClean="0"/>
            <a:t>initialMsg</a:t>
          </a:r>
          <a:r>
            <a:rPr lang="ru-RU" sz="1000" kern="1200" dirty="0" smtClean="0"/>
            <a:t> – начальное сообщение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err="1" smtClean="0"/>
            <a:t>maxIter</a:t>
          </a:r>
          <a:r>
            <a:rPr lang="ru-RU" sz="1000" kern="1200" dirty="0" smtClean="0"/>
            <a:t> – максимальное количество итераций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err="1" smtClean="0"/>
            <a:t>activeDir</a:t>
          </a:r>
          <a:r>
            <a:rPr lang="ru-RU" sz="1000" kern="1200" dirty="0" smtClean="0"/>
            <a:t> – направление обхода</a:t>
          </a:r>
          <a:endParaRPr lang="en-US" sz="1000" kern="1200" dirty="0"/>
        </a:p>
      </dsp:txBody>
      <dsp:txXfrm rot="-5400000">
        <a:off x="3167283" y="1248721"/>
        <a:ext cx="5601614" cy="538143"/>
      </dsp:txXfrm>
    </dsp:sp>
    <dsp:sp modelId="{07CCC64C-F6DF-4905-A199-EE21C7C8B7E1}">
      <dsp:nvSpPr>
        <dsp:cNvPr id="0" name=""/>
        <dsp:cNvSpPr/>
      </dsp:nvSpPr>
      <dsp:spPr>
        <a:xfrm>
          <a:off x="0" y="1145063"/>
          <a:ext cx="3167283" cy="7454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Параметры</a:t>
          </a:r>
          <a:endParaRPr lang="en-US" sz="1200" kern="1200" dirty="0"/>
        </a:p>
      </dsp:txBody>
      <dsp:txXfrm>
        <a:off x="36390" y="1181453"/>
        <a:ext cx="3094503" cy="672679"/>
      </dsp:txXfrm>
    </dsp:sp>
    <dsp:sp modelId="{1002C032-DCCE-4A1A-BCF3-5FB43D22CBBB}">
      <dsp:nvSpPr>
        <dsp:cNvPr id="0" name=""/>
        <dsp:cNvSpPr/>
      </dsp:nvSpPr>
      <dsp:spPr>
        <a:xfrm rot="5400000">
          <a:off x="5684462" y="-514837"/>
          <a:ext cx="596367" cy="563072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Метод позволяющий изменить свойства вершины, в которую было послано  сообщение</a:t>
          </a:r>
          <a:endParaRPr lang="en-US" sz="1000" kern="1200" dirty="0"/>
        </a:p>
      </dsp:txBody>
      <dsp:txXfrm rot="-5400000">
        <a:off x="3167283" y="2031454"/>
        <a:ext cx="5601614" cy="538143"/>
      </dsp:txXfrm>
    </dsp:sp>
    <dsp:sp modelId="{3F7C6A95-D579-46AF-88D9-AD3018745284}">
      <dsp:nvSpPr>
        <dsp:cNvPr id="0" name=""/>
        <dsp:cNvSpPr/>
      </dsp:nvSpPr>
      <dsp:spPr>
        <a:xfrm>
          <a:off x="0" y="1927795"/>
          <a:ext cx="3167283" cy="7454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vprog</a:t>
          </a:r>
          <a:endParaRPr lang="en-US" sz="1200" kern="1200" dirty="0"/>
        </a:p>
      </dsp:txBody>
      <dsp:txXfrm>
        <a:off x="36390" y="1964185"/>
        <a:ext cx="3094503" cy="672679"/>
      </dsp:txXfrm>
    </dsp:sp>
    <dsp:sp modelId="{44328B5A-C02B-4842-962C-9429BDF70182}">
      <dsp:nvSpPr>
        <dsp:cNvPr id="0" name=""/>
        <dsp:cNvSpPr/>
      </dsp:nvSpPr>
      <dsp:spPr>
        <a:xfrm rot="5400000">
          <a:off x="5684462" y="267895"/>
          <a:ext cx="596367" cy="563072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Метод определяет сообщение по триплету и посылает сообщение в соответствии с состоянием триплета (может и не посылать)</a:t>
          </a:r>
          <a:endParaRPr lang="en-US" sz="1000" kern="1200" dirty="0"/>
        </a:p>
      </dsp:txBody>
      <dsp:txXfrm rot="-5400000">
        <a:off x="3167283" y="2814186"/>
        <a:ext cx="5601614" cy="538143"/>
      </dsp:txXfrm>
    </dsp:sp>
    <dsp:sp modelId="{63A1E312-179C-4B8B-9766-B3488A2E8634}">
      <dsp:nvSpPr>
        <dsp:cNvPr id="0" name=""/>
        <dsp:cNvSpPr/>
      </dsp:nvSpPr>
      <dsp:spPr>
        <a:xfrm>
          <a:off x="0" y="2710528"/>
          <a:ext cx="3167283" cy="7454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sendMsg</a:t>
          </a:r>
          <a:endParaRPr lang="en-US" sz="1200" kern="1200" dirty="0"/>
        </a:p>
      </dsp:txBody>
      <dsp:txXfrm>
        <a:off x="36390" y="2746918"/>
        <a:ext cx="3094503" cy="672679"/>
      </dsp:txXfrm>
    </dsp:sp>
    <dsp:sp modelId="{B3C73426-EAEE-4275-AD4A-762ECC5C1D83}">
      <dsp:nvSpPr>
        <dsp:cNvPr id="0" name=""/>
        <dsp:cNvSpPr/>
      </dsp:nvSpPr>
      <dsp:spPr>
        <a:xfrm rot="5400000">
          <a:off x="5684462" y="1030053"/>
          <a:ext cx="596367" cy="563072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В случае, если на вершину было послано несколько сообщений, выбирает нужное</a:t>
          </a:r>
          <a:endParaRPr lang="en-US" sz="1000" kern="1200" dirty="0"/>
        </a:p>
      </dsp:txBody>
      <dsp:txXfrm rot="-5400000">
        <a:off x="3167283" y="3576344"/>
        <a:ext cx="5601614" cy="538143"/>
      </dsp:txXfrm>
    </dsp:sp>
    <dsp:sp modelId="{115332AA-ED1B-4C6E-90F3-A69DBC8C0244}">
      <dsp:nvSpPr>
        <dsp:cNvPr id="0" name=""/>
        <dsp:cNvSpPr/>
      </dsp:nvSpPr>
      <dsp:spPr>
        <a:xfrm>
          <a:off x="0" y="3493261"/>
          <a:ext cx="3167283" cy="7454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mergeMsg</a:t>
          </a:r>
          <a:endParaRPr lang="en-US" sz="1200" kern="1200" dirty="0"/>
        </a:p>
      </dsp:txBody>
      <dsp:txXfrm>
        <a:off x="36390" y="3529651"/>
        <a:ext cx="3094503" cy="6726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30395-1469-4607-A15C-E2A480C872EE}">
      <dsp:nvSpPr>
        <dsp:cNvPr id="0" name=""/>
        <dsp:cNvSpPr/>
      </dsp:nvSpPr>
      <dsp:spPr>
        <a:xfrm rot="5400000">
          <a:off x="5278326" y="-2201667"/>
          <a:ext cx="719466" cy="530640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err="1" smtClean="0"/>
            <a:t>EdgeContext</a:t>
          </a:r>
          <a:r>
            <a:rPr lang="en-US" sz="1000" kern="1200" dirty="0" smtClean="0"/>
            <a:t> </a:t>
          </a:r>
          <a:r>
            <a:rPr lang="ru-RU" sz="1000" kern="1200" dirty="0" smtClean="0"/>
            <a:t>сущность дает доступ к триплету и позволяет послать сообщение вершинам триплета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Таким образом в методе </a:t>
          </a:r>
          <a:r>
            <a:rPr lang="en-US" sz="1000" kern="1200" dirty="0" err="1" smtClean="0"/>
            <a:t>sendMsg</a:t>
          </a:r>
          <a:r>
            <a:rPr lang="en-US" sz="1000" kern="1200" dirty="0" smtClean="0"/>
            <a:t> </a:t>
          </a:r>
          <a:r>
            <a:rPr lang="ru-RU" sz="1000" kern="1200" dirty="0" smtClean="0"/>
            <a:t>можно реализовать логику отбора вершины в триплете, вычислить сообщение и послать нужной вершине</a:t>
          </a:r>
          <a:endParaRPr lang="en-US" sz="1000" kern="1200" dirty="0"/>
        </a:p>
      </dsp:txBody>
      <dsp:txXfrm rot="-5400000">
        <a:off x="2984856" y="126924"/>
        <a:ext cx="5271287" cy="649224"/>
      </dsp:txXfrm>
    </dsp:sp>
    <dsp:sp modelId="{F4443D23-ED87-449E-8147-1944EDD108CA}">
      <dsp:nvSpPr>
        <dsp:cNvPr id="0" name=""/>
        <dsp:cNvSpPr/>
      </dsp:nvSpPr>
      <dsp:spPr>
        <a:xfrm>
          <a:off x="0" y="1869"/>
          <a:ext cx="2984855" cy="8993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sendMsg</a:t>
          </a:r>
          <a:endParaRPr lang="en-US" sz="1600" kern="1200" dirty="0"/>
        </a:p>
      </dsp:txBody>
      <dsp:txXfrm>
        <a:off x="43902" y="45771"/>
        <a:ext cx="2897051" cy="811529"/>
      </dsp:txXfrm>
    </dsp:sp>
    <dsp:sp modelId="{2EA49D9E-17FB-4887-81EE-07866CCDB84E}">
      <dsp:nvSpPr>
        <dsp:cNvPr id="0" name=""/>
        <dsp:cNvSpPr/>
      </dsp:nvSpPr>
      <dsp:spPr>
        <a:xfrm rot="5400000">
          <a:off x="5278326" y="-1257367"/>
          <a:ext cx="719466" cy="530640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В случае когда вершина получает несколько сообщений, логика метода </a:t>
          </a:r>
          <a:r>
            <a:rPr lang="en-US" sz="1000" kern="1200" dirty="0" err="1" smtClean="0"/>
            <a:t>mergeMsg</a:t>
          </a:r>
          <a:r>
            <a:rPr lang="en-US" sz="1000" kern="1200" dirty="0" smtClean="0"/>
            <a:t> </a:t>
          </a:r>
          <a:r>
            <a:rPr lang="ru-RU" sz="1000" kern="1200" dirty="0" smtClean="0"/>
            <a:t>выбирает нужное сообщение</a:t>
          </a:r>
          <a:endParaRPr lang="en-US" sz="1000" kern="1200" dirty="0"/>
        </a:p>
      </dsp:txBody>
      <dsp:txXfrm rot="-5400000">
        <a:off x="2984856" y="1071224"/>
        <a:ext cx="5271287" cy="649224"/>
      </dsp:txXfrm>
    </dsp:sp>
    <dsp:sp modelId="{EA5ACDA1-1B98-4C27-B429-708B76CC1620}">
      <dsp:nvSpPr>
        <dsp:cNvPr id="0" name=""/>
        <dsp:cNvSpPr/>
      </dsp:nvSpPr>
      <dsp:spPr>
        <a:xfrm>
          <a:off x="0" y="946170"/>
          <a:ext cx="2984855" cy="8993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mergeMsg</a:t>
          </a:r>
          <a:endParaRPr lang="en-US" sz="1600" kern="1200" dirty="0"/>
        </a:p>
      </dsp:txBody>
      <dsp:txXfrm>
        <a:off x="43902" y="990072"/>
        <a:ext cx="2897051" cy="811529"/>
      </dsp:txXfrm>
    </dsp:sp>
    <dsp:sp modelId="{CF9E254D-172B-4AD8-BE43-88AB277BF975}">
      <dsp:nvSpPr>
        <dsp:cNvPr id="0" name=""/>
        <dsp:cNvSpPr/>
      </dsp:nvSpPr>
      <dsp:spPr>
        <a:xfrm rot="5400000">
          <a:off x="5278326" y="-313067"/>
          <a:ext cx="719466" cy="530640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Ограничение вершин, в которые можно послать сообщения:</a:t>
          </a:r>
          <a:endParaRPr lang="en-US" sz="1000" kern="1200" dirty="0"/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	</a:t>
          </a:r>
          <a:r>
            <a:rPr lang="en-US" sz="1000" kern="1200" dirty="0" err="1" smtClean="0"/>
            <a:t>TripletFields.All</a:t>
          </a:r>
          <a:r>
            <a:rPr lang="en-US" sz="1000" kern="1200" dirty="0" smtClean="0"/>
            <a:t> | </a:t>
          </a:r>
          <a:r>
            <a:rPr lang="en-US" sz="1000" kern="1200" dirty="0" err="1" smtClean="0"/>
            <a:t>TripletFields.Src</a:t>
          </a:r>
          <a:r>
            <a:rPr lang="en-US" sz="1000" kern="1200" dirty="0" smtClean="0"/>
            <a:t> | </a:t>
          </a:r>
          <a:r>
            <a:rPr lang="en-US" sz="1000" kern="1200" dirty="0" err="1" smtClean="0"/>
            <a:t>TripletFields.Dst</a:t>
          </a:r>
          <a:endParaRPr lang="en-US" sz="1000" kern="1200" dirty="0"/>
        </a:p>
      </dsp:txBody>
      <dsp:txXfrm rot="-5400000">
        <a:off x="2984856" y="2015524"/>
        <a:ext cx="5271287" cy="649224"/>
      </dsp:txXfrm>
    </dsp:sp>
    <dsp:sp modelId="{91294CF4-8382-4B50-B8C8-ED224778719A}">
      <dsp:nvSpPr>
        <dsp:cNvPr id="0" name=""/>
        <dsp:cNvSpPr/>
      </dsp:nvSpPr>
      <dsp:spPr>
        <a:xfrm>
          <a:off x="0" y="1890470"/>
          <a:ext cx="2984855" cy="8993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tripletFields</a:t>
          </a:r>
          <a:endParaRPr lang="en-US" sz="1600" kern="1200" dirty="0"/>
        </a:p>
      </dsp:txBody>
      <dsp:txXfrm>
        <a:off x="43902" y="1934372"/>
        <a:ext cx="2897051" cy="811529"/>
      </dsp:txXfrm>
    </dsp:sp>
    <dsp:sp modelId="{049023FA-C056-4400-A606-9F40B250F357}">
      <dsp:nvSpPr>
        <dsp:cNvPr id="0" name=""/>
        <dsp:cNvSpPr/>
      </dsp:nvSpPr>
      <dsp:spPr>
        <a:xfrm rot="5400000">
          <a:off x="5278326" y="631232"/>
          <a:ext cx="719466" cy="530640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В результате получаем </a:t>
          </a:r>
          <a:r>
            <a:rPr lang="en-US" sz="1000" kern="1200" dirty="0" smtClean="0"/>
            <a:t>VertexRDD (</a:t>
          </a:r>
          <a:r>
            <a:rPr lang="ru-RU" sz="1000" kern="1200" dirty="0" smtClean="0"/>
            <a:t>пара </a:t>
          </a:r>
          <a:r>
            <a:rPr lang="en-US" sz="1000" kern="1200" dirty="0" smtClean="0"/>
            <a:t>VertexId, </a:t>
          </a:r>
          <a:r>
            <a:rPr lang="en-US" sz="1000" kern="1200" dirty="0" err="1" smtClean="0"/>
            <a:t>Msg</a:t>
          </a:r>
          <a:r>
            <a:rPr lang="en-US" sz="1000" kern="1200" dirty="0" smtClean="0"/>
            <a:t>)</a:t>
          </a:r>
          <a:r>
            <a:rPr lang="ru-RU" sz="1000" kern="1200" dirty="0" smtClean="0"/>
            <a:t> для тех вершин, в которые были посланы сообщения</a:t>
          </a:r>
          <a:endParaRPr lang="en-US" sz="1000" kern="1200" dirty="0"/>
        </a:p>
      </dsp:txBody>
      <dsp:txXfrm rot="-5400000">
        <a:off x="2984856" y="2959824"/>
        <a:ext cx="5271287" cy="649224"/>
      </dsp:txXfrm>
    </dsp:sp>
    <dsp:sp modelId="{AA0A58FA-F3B2-44C0-A565-FA6E2F77CAD8}">
      <dsp:nvSpPr>
        <dsp:cNvPr id="0" name=""/>
        <dsp:cNvSpPr/>
      </dsp:nvSpPr>
      <dsp:spPr>
        <a:xfrm>
          <a:off x="0" y="2834770"/>
          <a:ext cx="2984855" cy="8993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result: </a:t>
          </a:r>
          <a:r>
            <a:rPr lang="en-US" sz="1600" kern="1200" dirty="0" err="1" smtClean="0"/>
            <a:t>VertexRDD</a:t>
          </a:r>
          <a:r>
            <a:rPr lang="en-US" sz="1600" kern="1200" dirty="0" smtClean="0"/>
            <a:t>[</a:t>
          </a:r>
          <a:r>
            <a:rPr lang="en-US" sz="1600" kern="1200" dirty="0" err="1" smtClean="0"/>
            <a:t>Msg</a:t>
          </a:r>
          <a:r>
            <a:rPr lang="en-US" sz="1600" kern="1200" dirty="0" smtClean="0"/>
            <a:t>]</a:t>
          </a:r>
          <a:endParaRPr lang="en-US" sz="1600" kern="1200" dirty="0"/>
        </a:p>
      </dsp:txBody>
      <dsp:txXfrm>
        <a:off x="43902" y="2878672"/>
        <a:ext cx="2897051" cy="811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9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2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9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78DE-EE47-45C3-B6F2-CC3F96F1DB89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4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atastrophic.io/core-concepts-architecture-and-internals-of-apache-spark/" TargetMode="External"/><Relationship Id="rId2" Type="http://schemas.openxmlformats.org/officeDocument/2006/relationships/hyperlink" Target="https://spark.apache.org/docs/latest/graphx-programming-guid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1752600"/>
          </a:xfrm>
        </p:spPr>
        <p:txBody>
          <a:bodyPr/>
          <a:lstStyle/>
          <a:p>
            <a:r>
              <a:rPr lang="en-US" dirty="0" smtClean="0"/>
              <a:t>Spark GraphX</a:t>
            </a:r>
            <a:endParaRPr lang="ru-RU" dirty="0"/>
          </a:p>
        </p:txBody>
      </p:sp>
      <p:sp>
        <p:nvSpPr>
          <p:cNvPr id="4" name="AutoShape 2" descr="Картинки по запросу apache s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Картинки по запросу apache sp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72816"/>
            <a:ext cx="35814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7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 </a:t>
            </a:r>
            <a:r>
              <a:rPr lang="en-US" dirty="0" err="1" smtClean="0"/>
              <a:t>aggregateMessages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958884"/>
              </p:ext>
            </p:extLst>
          </p:nvPr>
        </p:nvGraphicFramePr>
        <p:xfrm>
          <a:off x="366449" y="2994854"/>
          <a:ext cx="8291264" cy="3735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94949" y="1268760"/>
            <a:ext cx="3977051" cy="1726093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rtlCol="0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class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smtClean="0">
                <a:solidFill>
                  <a:srgbClr val="0E84B5"/>
                </a:solidFill>
                <a:latin typeface="Menlo"/>
              </a:rPr>
              <a:t>Graph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[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VD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, 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ED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]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{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endParaRPr lang="en-US" altLang="ru-RU" sz="900" dirty="0" smtClean="0">
              <a:solidFill>
                <a:srgbClr val="333333"/>
              </a:solidFill>
              <a:latin typeface="Menlo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    </a:t>
            </a:r>
            <a:r>
              <a:rPr lang="ru-RU" altLang="ru-RU" sz="900" b="1" dirty="0" err="1" smtClean="0">
                <a:solidFill>
                  <a:srgbClr val="007020"/>
                </a:solidFill>
                <a:latin typeface="Menlo"/>
              </a:rPr>
              <a:t>def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1200" dirty="0" err="1" smtClean="0">
                <a:latin typeface="Arial" panose="020B0604020202020204" pitchFamily="34" charset="0"/>
              </a:rPr>
              <a:t>aggregateMessages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[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ClassTag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](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       </a:t>
            </a:r>
            <a:r>
              <a:rPr lang="ru-RU" altLang="ru-RU" sz="1200" dirty="0" err="1" smtClean="0">
                <a:latin typeface="Arial" panose="020B0604020202020204" pitchFamily="34" charset="0"/>
              </a:rPr>
              <a:t>sendMsg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EdgeContext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[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VD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, 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ED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,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]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=&gt;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err="1" smtClean="0">
                <a:solidFill>
                  <a:srgbClr val="0E84B5"/>
                </a:solidFill>
                <a:latin typeface="Menlo"/>
              </a:rPr>
              <a:t>Unit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,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       </a:t>
            </a:r>
            <a:r>
              <a:rPr lang="ru-RU" altLang="ru-RU" sz="1200" dirty="0" err="1" smtClean="0">
                <a:latin typeface="Arial" panose="020B0604020202020204" pitchFamily="34" charset="0"/>
              </a:rPr>
              <a:t>mergeMsg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(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,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)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=&gt;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err="1" smtClean="0">
                <a:solidFill>
                  <a:srgbClr val="0E84B5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,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       </a:t>
            </a:r>
            <a:r>
              <a:rPr lang="ru-RU" altLang="ru-RU" sz="1200" dirty="0" err="1" smtClean="0">
                <a:latin typeface="Arial" panose="020B0604020202020204" pitchFamily="34" charset="0"/>
              </a:rPr>
              <a:t>tripletFields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TripletFields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=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err="1" smtClean="0">
                <a:solidFill>
                  <a:srgbClr val="0E84B5"/>
                </a:solidFill>
                <a:latin typeface="Menlo"/>
              </a:rPr>
              <a:t>TripletFields</a:t>
            </a:r>
            <a:r>
              <a:rPr lang="ru-RU" altLang="ru-RU" sz="1800" dirty="0" err="1" smtClean="0">
                <a:solidFill>
                  <a:srgbClr val="666666"/>
                </a:solidFill>
                <a:latin typeface="Arial" panose="020B0604020202020204" pitchFamily="34" charset="0"/>
              </a:rPr>
              <a:t>.</a:t>
            </a:r>
            <a:r>
              <a:rPr lang="ru-RU" altLang="ru-RU" sz="900" b="1" dirty="0" err="1" smtClean="0">
                <a:solidFill>
                  <a:srgbClr val="0E84B5"/>
                </a:solidFill>
                <a:latin typeface="Menlo"/>
              </a:rPr>
              <a:t>All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)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VertexRDD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[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]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}</a:t>
            </a:r>
            <a:r>
              <a:rPr lang="ru-RU" altLang="ru-RU" sz="600" dirty="0" smtClean="0"/>
              <a:t> </a:t>
            </a:r>
            <a:endParaRPr lang="ru-RU" altLang="ru-RU" sz="18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14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BFS </a:t>
            </a:r>
            <a:r>
              <a:rPr lang="ru-RU" dirty="0" smtClean="0"/>
              <a:t>на </a:t>
            </a:r>
            <a:r>
              <a:rPr lang="en-US" dirty="0" err="1" smtClean="0"/>
              <a:t>aggregateMessages</a:t>
            </a:r>
            <a:endParaRPr lang="ru-RU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23528" y="1124744"/>
            <a:ext cx="8496944" cy="5234746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rtlCol="0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//поиск в ширину с остановкой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calculateDistance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[</a:t>
            </a:r>
            <a:r>
              <a:rPr lang="en-US" sz="12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](graph: Graph[</a:t>
            </a:r>
            <a:r>
              <a:rPr lang="en-US" sz="12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Double], sourceId: </a:t>
            </a:r>
            <a:r>
              <a:rPr lang="en-US" sz="1200" dirty="0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targetId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: </a:t>
            </a:r>
            <a:r>
              <a:rPr lang="en-US" sz="1200" dirty="0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=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ининциализируем вершины, получаем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Graph[Double]</a:t>
            </a:r>
            <a:br>
              <a:rPr lang="en-US" sz="1200" i="1" dirty="0">
                <a:solidFill>
                  <a:srgbClr val="808080"/>
                </a:solidFill>
                <a:latin typeface="JetBrains Mono"/>
              </a:rPr>
            </a:b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200" b="1" dirty="0" err="1">
                <a:solidFill>
                  <a:srgbClr val="000080"/>
                </a:solidFill>
                <a:latin typeface="JetBrains Mono"/>
              </a:rPr>
              <a:t>var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g2 = graph.mapVertices( (vid, _) =&gt;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if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(vid == sourceId) </a:t>
            </a:r>
            <a:r>
              <a:rPr lang="en-US" sz="1200" dirty="0">
                <a:solidFill>
                  <a:srgbClr val="0000FF"/>
                </a:solidFill>
                <a:latin typeface="JetBrains Mono"/>
              </a:rPr>
              <a:t>0.0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200" b="1" dirty="0" err="1">
                <a:solidFill>
                  <a:srgbClr val="000080"/>
                </a:solidFill>
                <a:latin typeface="JetBrains Mono"/>
              </a:rPr>
              <a:t>var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stop =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false</a:t>
            </a:r>
            <a:br>
              <a:rPr lang="en-US" sz="1200" b="1" dirty="0">
                <a:solidFill>
                  <a:srgbClr val="000080"/>
                </a:solidFill>
                <a:latin typeface="JetBrains Mono"/>
              </a:rPr>
            </a:b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 while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 !stop )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при итерации ищем триплет на начале которого уже выставили дистанцию, а на конеце - нет 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val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newDistances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 g2.aggregateMessages[Double](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=&gt;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if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ctx.srcAttr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&lt; Double.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PositiveInfinity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&amp;&amp;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ctx.dstAttr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== Double.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 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ctx.sendToDst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ctx.srcAttr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+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}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},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a,b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=&gt;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math.</a:t>
            </a:r>
            <a:r>
              <a:rPr lang="en-US" sz="1200" i="1" dirty="0" err="1">
                <a:solidFill>
                  <a:srgbClr val="000000"/>
                </a:solidFill>
                <a:latin typeface="JetBrains Mono"/>
              </a:rPr>
              <a:t>min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a,b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g2 = g2.outerJoinVertices(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newDistances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)((_,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vd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newSum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=&gt;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math.</a:t>
            </a:r>
            <a:r>
              <a:rPr lang="en-US" sz="1200" i="1" dirty="0" err="1">
                <a:solidFill>
                  <a:srgbClr val="000000"/>
                </a:solidFill>
                <a:latin typeface="JetBrains Mono"/>
              </a:rPr>
              <a:t>min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vd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newSum.getOrElse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(Double.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проверяем, достигнут ли </a:t>
            </a:r>
            <a:r>
              <a:rPr lang="en-US" sz="1200" i="1" dirty="0" err="1">
                <a:solidFill>
                  <a:srgbClr val="808080"/>
                </a:solidFill>
                <a:latin typeface="JetBrains Mono"/>
              </a:rPr>
              <a:t>targetId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 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или есть ли еще необработанные триплеты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stop = g2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.triplets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.filter(t =&gt; 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t.dstId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targetId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&amp;&amp;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dstAttr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== Double.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||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srcAttr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!= Double.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PositiveInfinity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&amp;&amp;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dstAttr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== Double.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.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isEmpty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}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graph.outerJoinVertices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(g2.vertices)((</a:t>
            </a:r>
            <a:r>
              <a:rPr lang="en-US" sz="1200" dirty="0">
                <a:solidFill>
                  <a:srgbClr val="808080"/>
                </a:solidFill>
                <a:latin typeface="JetBrains Mono"/>
              </a:rPr>
              <a:t>vid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vd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dist) =&gt;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vd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dist.getOrElse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(Double.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)))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 smtClean="0">
                <a:solidFill>
                  <a:srgbClr val="000000"/>
                </a:solidFill>
                <a:latin typeface="JetBrains Mono"/>
              </a:rPr>
              <a:t>}</a:t>
            </a:r>
            <a:endParaRPr lang="ru-RU" altLang="ru-RU" sz="12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84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Официальная документация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spark.apache.org/docs/latest/graphx-programming-guide.html</a:t>
            </a:r>
            <a:endParaRPr lang="ru-RU" sz="2800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164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Spark GraphX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40018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Spark </a:t>
            </a:r>
            <a:r>
              <a:rPr lang="en-US" sz="2000" dirty="0" smtClean="0"/>
              <a:t>GraphX </a:t>
            </a:r>
            <a:r>
              <a:rPr lang="ru-RU" sz="2000" dirty="0"/>
              <a:t>это модуль </a:t>
            </a:r>
            <a:r>
              <a:rPr lang="en-US" sz="2000" dirty="0"/>
              <a:t>Apache Spark</a:t>
            </a:r>
            <a:r>
              <a:rPr lang="ru-RU" sz="2000" dirty="0"/>
              <a:t>, который предназначен </a:t>
            </a:r>
            <a:r>
              <a:rPr lang="ru-RU" sz="2000" dirty="0" smtClean="0"/>
              <a:t>для</a:t>
            </a:r>
            <a:r>
              <a:rPr lang="en-US" sz="2000" dirty="0" smtClean="0"/>
              <a:t> </a:t>
            </a:r>
            <a:r>
              <a:rPr lang="ru-RU" sz="2000" dirty="0" smtClean="0"/>
              <a:t>работы с графами, а именно параллельной обработкой графовых структур. </a:t>
            </a:r>
            <a:r>
              <a:rPr lang="ru-RU" sz="2000" dirty="0" err="1" smtClean="0"/>
              <a:t>Библотека</a:t>
            </a:r>
            <a:r>
              <a:rPr lang="ru-RU" sz="2000" dirty="0" smtClean="0"/>
              <a:t> </a:t>
            </a:r>
            <a:r>
              <a:rPr lang="en-US" sz="2000" dirty="0" smtClean="0"/>
              <a:t>Spark GraphX</a:t>
            </a:r>
            <a:r>
              <a:rPr lang="en-US" sz="2000" dirty="0"/>
              <a:t> </a:t>
            </a:r>
            <a:r>
              <a:rPr lang="ru-RU" sz="2000" dirty="0" smtClean="0"/>
              <a:t>вводит новую абстракцию </a:t>
            </a:r>
            <a:r>
              <a:rPr lang="en-US" sz="2000" dirty="0" smtClean="0"/>
              <a:t>Graph</a:t>
            </a:r>
            <a:r>
              <a:rPr lang="ru-RU" sz="2000" dirty="0" smtClean="0"/>
              <a:t>, которая является рассширением абстракции </a:t>
            </a:r>
            <a:r>
              <a:rPr lang="en-US" sz="2000" dirty="0" smtClean="0"/>
              <a:t>RDD</a:t>
            </a:r>
            <a:r>
              <a:rPr lang="ru-RU" sz="2000" dirty="0" smtClean="0"/>
              <a:t>. На основе абстракции </a:t>
            </a:r>
            <a:r>
              <a:rPr lang="en-US" sz="2000" dirty="0" smtClean="0"/>
              <a:t>Graph </a:t>
            </a:r>
            <a:r>
              <a:rPr lang="ru-RU" sz="2000" dirty="0" smtClean="0"/>
              <a:t>в библиотеке реализован специфический для графов функционал и набор алгоритмов, например</a:t>
            </a:r>
          </a:p>
          <a:p>
            <a:r>
              <a:rPr lang="ru-RU" sz="2000" dirty="0" smtClean="0"/>
              <a:t>Поиск подграфов</a:t>
            </a:r>
          </a:p>
          <a:p>
            <a:r>
              <a:rPr lang="ru-RU" sz="2000" dirty="0" smtClean="0"/>
              <a:t>Соединение графов по вершинам</a:t>
            </a:r>
          </a:p>
          <a:p>
            <a:r>
              <a:rPr lang="ru-RU" sz="2000" dirty="0" smtClean="0"/>
              <a:t>Обход соседних вершин по ребрам</a:t>
            </a:r>
            <a:endParaRPr lang="en-US" sz="2000" dirty="0" smtClean="0"/>
          </a:p>
          <a:p>
            <a:r>
              <a:rPr lang="en-US" sz="2000" dirty="0" smtClean="0"/>
              <a:t>Message passing algorithms – Pregel, </a:t>
            </a:r>
            <a:r>
              <a:rPr lang="en-US" sz="2000" dirty="0" err="1" smtClean="0"/>
              <a:t>aggregateMessages</a:t>
            </a:r>
            <a:endParaRPr lang="en-US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3539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Модель данных </a:t>
            </a:r>
            <a:r>
              <a:rPr lang="en-US" dirty="0" smtClean="0"/>
              <a:t>Spark GraphX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340768"/>
            <a:ext cx="3565267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Два набора данных определяют граф: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Vertices– </a:t>
            </a:r>
            <a:r>
              <a:rPr lang="ru-RU" sz="2000" dirty="0" smtClean="0"/>
              <a:t>вершины графа. Идентификатором вершины служит </a:t>
            </a:r>
            <a:r>
              <a:rPr lang="en-US" sz="2000" dirty="0" smtClean="0"/>
              <a:t>VertexId </a:t>
            </a:r>
            <a:r>
              <a:rPr lang="ru-RU" sz="2000" dirty="0" smtClean="0"/>
              <a:t>расширение типа </a:t>
            </a:r>
            <a:r>
              <a:rPr lang="en-US" sz="2000" dirty="0" smtClean="0"/>
              <a:t>Long.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Edges </a:t>
            </a:r>
            <a:r>
              <a:rPr lang="ru-RU" sz="2000" dirty="0" smtClean="0"/>
              <a:t> - ребра графа. Пара </a:t>
            </a:r>
            <a:r>
              <a:rPr lang="en-US" sz="2000" dirty="0" err="1" smtClean="0"/>
              <a:t>VertexId</a:t>
            </a:r>
            <a:r>
              <a:rPr lang="en-US" sz="2000" dirty="0" err="1"/>
              <a:t>s</a:t>
            </a:r>
            <a:r>
              <a:rPr lang="en-US" sz="2000" dirty="0" smtClean="0"/>
              <a:t> </a:t>
            </a:r>
            <a:r>
              <a:rPr lang="ru-RU" sz="2000" dirty="0" smtClean="0"/>
              <a:t>задает вершины графа, на которые опирается ребро.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Как к </a:t>
            </a:r>
            <a:r>
              <a:rPr lang="en-US" sz="2000" dirty="0" smtClean="0"/>
              <a:t>vertices, </a:t>
            </a:r>
            <a:r>
              <a:rPr lang="ru-RU" sz="2000" dirty="0" smtClean="0"/>
              <a:t>так и к </a:t>
            </a:r>
            <a:r>
              <a:rPr lang="en-US" sz="2000" dirty="0" smtClean="0"/>
              <a:t>edges</a:t>
            </a:r>
            <a:r>
              <a:rPr lang="ru-RU" sz="2000" dirty="0" smtClean="0"/>
              <a:t> можно привязать дополнительные данные</a:t>
            </a:r>
            <a:endParaRPr lang="en-US" sz="2000" dirty="0" smtClean="0"/>
          </a:p>
          <a:p>
            <a:pPr marL="457200" indent="-457200">
              <a:buAutoNum type="arabicPeriod"/>
            </a:pPr>
            <a:endParaRPr lang="ru-RU" sz="2000" dirty="0"/>
          </a:p>
        </p:txBody>
      </p:sp>
      <p:pic>
        <p:nvPicPr>
          <p:cNvPr id="1026" name="Picture 2" descr="The Property Grap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330" y="1844824"/>
            <a:ext cx="4545031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05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Модель данных </a:t>
            </a:r>
            <a:r>
              <a:rPr lang="en-US" dirty="0" smtClean="0"/>
              <a:t>Spark GraphX</a:t>
            </a:r>
            <a:endParaRPr lang="ru-RU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8173" y="3072164"/>
            <a:ext cx="8229600" cy="40018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333872" y="1032992"/>
            <a:ext cx="8352928" cy="532453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import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org.apache.spark.graphx.{Edge, Graph,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VertexId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/>
            </a:r>
            <a:b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case class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Props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name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value: Int)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endParaRPr kumimoji="0" lang="en-US" altLang="ru-RU" sz="20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JetBrains Mon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verticesRDD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spark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.sparkContext.parallelize(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List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Props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"A"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10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)),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Props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"B"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20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)),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Props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"C"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30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)),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Props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"D"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40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))))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endParaRPr kumimoji="0" lang="en-US" altLang="ru-RU" sz="20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JetBrains Mon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edgesRDD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spark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.sparkContext.parallelize(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List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Edge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Edge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Edge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),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Edge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)))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graph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Graph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[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Props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Int] =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Graph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verticesRDD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edgesRDD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58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Модель данных </a:t>
            </a:r>
            <a:r>
              <a:rPr lang="en-US" dirty="0" smtClean="0"/>
              <a:t>Spark GraphX</a:t>
            </a:r>
            <a:endParaRPr lang="ru-RU" dirty="0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144826"/>
              </p:ext>
            </p:extLst>
          </p:nvPr>
        </p:nvGraphicFramePr>
        <p:xfrm>
          <a:off x="457200" y="1124744"/>
          <a:ext cx="822960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490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Graph</a:t>
            </a:r>
            <a:r>
              <a:rPr lang="ru-RU" dirty="0" smtClean="0"/>
              <a:t> - методы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1506" y="1041023"/>
            <a:ext cx="8155053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class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 {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// Information about the Graph </a:t>
            </a:r>
            <a:br>
              <a:rPr lang="en-US" sz="1600" i="1" dirty="0">
                <a:solidFill>
                  <a:srgbClr val="808080"/>
                </a:solidFill>
                <a:latin typeface="JetBrains Mono"/>
              </a:rPr>
            </a:b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val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numEdges: Long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val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numVertices: 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endParaRPr lang="en-US" sz="1600" dirty="0" smtClean="0">
              <a:solidFill>
                <a:srgbClr val="000000"/>
              </a:solidFill>
              <a:latin typeface="JetBrains Mono"/>
            </a:endParaRPr>
          </a:p>
          <a:p>
            <a:r>
              <a:rPr lang="en-US" sz="1600" i="1" dirty="0" smtClean="0">
                <a:solidFill>
                  <a:srgbClr val="808080"/>
                </a:solidFill>
                <a:latin typeface="JetBrains Mono"/>
              </a:rPr>
              <a:t>  // </a:t>
            </a: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Functions for caching graphs </a:t>
            </a:r>
            <a:br>
              <a:rPr lang="en-US" sz="1600" i="1" dirty="0">
                <a:solidFill>
                  <a:srgbClr val="808080"/>
                </a:solidFill>
                <a:latin typeface="JetBrains Mono"/>
              </a:rPr>
            </a:b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persist(</a:t>
            </a:r>
            <a:r>
              <a:rPr lang="en-US" sz="1600" dirty="0" err="1">
                <a:solidFill>
                  <a:srgbClr val="000000"/>
                </a:solidFill>
                <a:latin typeface="JetBrains Mono"/>
              </a:rPr>
              <a:t>newLevel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: StorageLevel = StorageLevel.MEMORY_ONLY): 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cache(): 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unpersistVertices(blocking: Boolean =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): 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]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endParaRPr lang="en-US" sz="1600" dirty="0">
              <a:solidFill>
                <a:srgbClr val="000000"/>
              </a:solidFill>
              <a:latin typeface="JetBrains Mono"/>
            </a:endParaRPr>
          </a:p>
          <a:p>
            <a:r>
              <a:rPr lang="en-US" sz="1600" i="1" dirty="0" smtClean="0">
                <a:solidFill>
                  <a:srgbClr val="808080"/>
                </a:solidFill>
                <a:latin typeface="JetBrains Mono"/>
              </a:rPr>
              <a:t>  // </a:t>
            </a: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Change the partitioning heuristic  </a:t>
            </a:r>
            <a:br>
              <a:rPr lang="en-US" sz="1600" i="1" dirty="0">
                <a:solidFill>
                  <a:srgbClr val="808080"/>
                </a:solidFill>
                <a:latin typeface="JetBrains Mono"/>
              </a:rPr>
            </a:b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partitionBy(</a:t>
            </a:r>
            <a:r>
              <a:rPr lang="en-US" sz="1600" dirty="0" err="1">
                <a:solidFill>
                  <a:srgbClr val="000000"/>
                </a:solidFill>
                <a:latin typeface="JetBrains Mono"/>
              </a:rPr>
              <a:t>partitionStrategy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: PartitionStrategy): 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]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endParaRPr lang="en-US" sz="1600" dirty="0" smtClean="0">
              <a:solidFill>
                <a:srgbClr val="000000"/>
              </a:solidFill>
              <a:latin typeface="JetBrains Mono"/>
            </a:endParaRPr>
          </a:p>
          <a:p>
            <a:r>
              <a:rPr lang="en-US" sz="1600" i="1" dirty="0">
                <a:solidFill>
                  <a:srgbClr val="000000"/>
                </a:solidFill>
                <a:latin typeface="JetBrains Mono"/>
              </a:rPr>
              <a:t> </a:t>
            </a:r>
            <a:r>
              <a:rPr lang="en-US" sz="1600" i="1" dirty="0" smtClean="0">
                <a:solidFill>
                  <a:srgbClr val="000000"/>
                </a:solidFill>
                <a:latin typeface="JetBrains Mono"/>
              </a:rPr>
              <a:t> </a:t>
            </a:r>
            <a:r>
              <a:rPr lang="en-US" sz="1600" i="1" dirty="0" smtClean="0">
                <a:solidFill>
                  <a:srgbClr val="808080"/>
                </a:solidFill>
                <a:latin typeface="JetBrains Mono"/>
              </a:rPr>
              <a:t>// </a:t>
            </a: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Modify the graph structure </a:t>
            </a:r>
            <a:br>
              <a:rPr lang="en-US" sz="1600" i="1" dirty="0">
                <a:solidFill>
                  <a:srgbClr val="808080"/>
                </a:solidFill>
                <a:latin typeface="JetBrains Mono"/>
              </a:rPr>
            </a:b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reverse: 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subgraph(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              epred: EdgeTriplet[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 =&gt; Boolean = (</a:t>
            </a:r>
            <a:r>
              <a:rPr lang="en-US" sz="1600" dirty="0">
                <a:solidFill>
                  <a:srgbClr val="808080"/>
                </a:solidFill>
                <a:latin typeface="JetBrains Mono"/>
              </a:rPr>
              <a:t>x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=&gt;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),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              vpred: (VertexId,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 =&gt; Boolean = ((</a:t>
            </a:r>
            <a:r>
              <a:rPr lang="en-US" sz="1600" dirty="0">
                <a:solidFill>
                  <a:srgbClr val="808080"/>
                </a:solidFill>
                <a:latin typeface="JetBrains Mono"/>
              </a:rPr>
              <a:t>v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808080"/>
                </a:solidFill>
                <a:latin typeface="JetBrains Mono"/>
              </a:rPr>
              <a:t>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 =&gt;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true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)):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mask[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VD2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ED2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](other: 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VD2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ED2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]): 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groupEdges(merge: (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 =&gt;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): 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]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}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1649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Graph</a:t>
            </a:r>
            <a:r>
              <a:rPr lang="ru-RU" dirty="0" smtClean="0"/>
              <a:t> - методы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340768"/>
            <a:ext cx="8132098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class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 {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// Join RDDs with the graph </a:t>
            </a:r>
            <a:br>
              <a:rPr lang="en-US" sz="1600" i="1" dirty="0">
                <a:solidFill>
                  <a:srgbClr val="808080"/>
                </a:solidFill>
                <a:latin typeface="JetBrains Mono"/>
              </a:rPr>
            </a:b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joinVertices[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U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](table: RDD[(VertexId,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U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)])</a:t>
            </a:r>
          </a:p>
          <a:p>
            <a:r>
              <a:rPr lang="en-US" sz="1600" dirty="0">
                <a:solidFill>
                  <a:srgbClr val="000000"/>
                </a:solidFill>
                <a:latin typeface="JetBrains Mono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                              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mapFunc: (VertexId,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U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 =&gt;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): 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outerJoinVertices[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U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VD2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](other: RDD[(VertexId,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U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)])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                             (mapFunc: (VertexId,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Option[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U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]) =&gt;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VD2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):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Graph[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VD2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]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endParaRPr lang="en-US" sz="1600" dirty="0" smtClean="0">
              <a:solidFill>
                <a:srgbClr val="000000"/>
              </a:solidFill>
              <a:latin typeface="JetBrains Mono"/>
            </a:endParaRPr>
          </a:p>
          <a:p>
            <a:r>
              <a:rPr lang="en-US" sz="1600" i="1" dirty="0">
                <a:solidFill>
                  <a:srgbClr val="000000"/>
                </a:solidFill>
                <a:latin typeface="JetBrains Mono"/>
              </a:rPr>
              <a:t> </a:t>
            </a:r>
            <a:r>
              <a:rPr lang="en-US" sz="1600" i="1" dirty="0" smtClean="0">
                <a:solidFill>
                  <a:srgbClr val="000000"/>
                </a:solidFill>
                <a:latin typeface="JetBrains Mono"/>
              </a:rPr>
              <a:t> </a:t>
            </a:r>
            <a:r>
              <a:rPr lang="en-US" sz="1600" i="1" dirty="0" smtClean="0">
                <a:solidFill>
                  <a:srgbClr val="808080"/>
                </a:solidFill>
                <a:latin typeface="JetBrains Mono"/>
              </a:rPr>
              <a:t>// </a:t>
            </a: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Aggregate information about adjacent triplets </a:t>
            </a:r>
            <a:br>
              <a:rPr lang="en-US" sz="1600" i="1" dirty="0">
                <a:solidFill>
                  <a:srgbClr val="808080"/>
                </a:solidFill>
                <a:latin typeface="JetBrains Mono"/>
              </a:rPr>
            </a:b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collectNeighborIds(</a:t>
            </a:r>
            <a:r>
              <a:rPr lang="en-US" sz="1600" dirty="0" err="1">
                <a:solidFill>
                  <a:srgbClr val="000000"/>
                </a:solidFill>
                <a:latin typeface="JetBrains Mono"/>
              </a:rPr>
              <a:t>edgeDirection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: EdgeDirection): VertexRDD[Array[VertexId]]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collectNeighbors(</a:t>
            </a:r>
            <a:r>
              <a:rPr lang="en-US" sz="1600" dirty="0" err="1">
                <a:solidFill>
                  <a:srgbClr val="000000"/>
                </a:solidFill>
                <a:latin typeface="JetBrains Mono"/>
              </a:rPr>
              <a:t>edgeDirection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: EdgeDirection): VertexRDD[Array[(VertexId,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VD</a:t>
            </a:r>
            <a:r>
              <a:rPr lang="en-US" sz="1600" dirty="0" smtClean="0">
                <a:solidFill>
                  <a:srgbClr val="000000"/>
                </a:solidFill>
                <a:latin typeface="JetBrains Mono"/>
              </a:rPr>
              <a:t>)]]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endParaRPr lang="en-US" sz="1600" dirty="0" smtClean="0">
              <a:solidFill>
                <a:srgbClr val="000000"/>
              </a:solidFill>
              <a:latin typeface="JetBrains Mono"/>
            </a:endParaRPr>
          </a:p>
          <a:p>
            <a:r>
              <a:rPr lang="en-US" sz="1600" i="1" dirty="0">
                <a:solidFill>
                  <a:srgbClr val="000000"/>
                </a:solidFill>
                <a:latin typeface="JetBrains Mono"/>
              </a:rPr>
              <a:t> </a:t>
            </a:r>
            <a:r>
              <a:rPr lang="en-US" sz="1600" i="1" dirty="0" smtClean="0">
                <a:solidFill>
                  <a:srgbClr val="000000"/>
                </a:solidFill>
                <a:latin typeface="JetBrains Mono"/>
              </a:rPr>
              <a:t> </a:t>
            </a:r>
            <a:r>
              <a:rPr lang="en-US" sz="1600" i="1" dirty="0" smtClean="0">
                <a:solidFill>
                  <a:srgbClr val="808080"/>
                </a:solidFill>
                <a:latin typeface="JetBrains Mono"/>
              </a:rPr>
              <a:t>// </a:t>
            </a: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Basic graph algorithms </a:t>
            </a:r>
            <a:br>
              <a:rPr lang="en-US" sz="1600" i="1" dirty="0">
                <a:solidFill>
                  <a:srgbClr val="808080"/>
                </a:solidFill>
                <a:latin typeface="JetBrains Mono"/>
              </a:rPr>
            </a:br>
            <a:r>
              <a:rPr lang="en-US" sz="16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pageRank(</a:t>
            </a:r>
            <a:r>
              <a:rPr lang="en-US" sz="1600" dirty="0" err="1">
                <a:solidFill>
                  <a:srgbClr val="000000"/>
                </a:solidFill>
                <a:latin typeface="JetBrains Mono"/>
              </a:rPr>
              <a:t>tol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: Double, resetProb: Double = </a:t>
            </a:r>
            <a:r>
              <a:rPr lang="en-US" sz="1600" dirty="0">
                <a:solidFill>
                  <a:srgbClr val="0000FF"/>
                </a:solidFill>
                <a:latin typeface="JetBrains Mono"/>
              </a:rPr>
              <a:t>0.15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): Graph[Double, Double]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connectedComponents(): Graph[VertexId,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triangleCount(): Graph[Int,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</a:t>
            </a:r>
            <a:br>
              <a:rPr lang="en-US" sz="1600" dirty="0">
                <a:solidFill>
                  <a:srgbClr val="000000"/>
                </a:solidFill>
                <a:latin typeface="JetBrains Mono"/>
              </a:rPr>
            </a:br>
            <a:r>
              <a:rPr lang="en-US" sz="16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6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stronglyConnectedComponents(</a:t>
            </a:r>
            <a:r>
              <a:rPr lang="en-US" sz="1600" dirty="0" err="1">
                <a:solidFill>
                  <a:srgbClr val="000000"/>
                </a:solidFill>
                <a:latin typeface="JetBrains Mono"/>
              </a:rPr>
              <a:t>numIter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: Int): Graph[VertexId, </a:t>
            </a:r>
            <a:r>
              <a:rPr lang="en-US" sz="16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600" dirty="0">
                <a:solidFill>
                  <a:srgbClr val="000000"/>
                </a:solidFill>
                <a:latin typeface="JetBrains Mono"/>
              </a:rPr>
              <a:t>]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 smtClean="0">
                <a:solidFill>
                  <a:srgbClr val="000000"/>
                </a:solidFill>
                <a:latin typeface="JetBrains Mono"/>
              </a:rPr>
              <a:t>}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1626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</a:t>
            </a:r>
            <a:r>
              <a:rPr lang="en-US" dirty="0" smtClean="0"/>
              <a:t>Pregel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425394"/>
              </p:ext>
            </p:extLst>
          </p:nvPr>
        </p:nvGraphicFramePr>
        <p:xfrm>
          <a:off x="166478" y="2359442"/>
          <a:ext cx="8798010" cy="4240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49764" y="815087"/>
            <a:ext cx="8844472" cy="1541427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rtlCol="0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600" b="1" dirty="0" smtClean="0">
                <a:solidFill>
                  <a:srgbClr val="007020"/>
                </a:solidFill>
              </a:rPr>
              <a:t>class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GraphOps</a:t>
            </a:r>
            <a:r>
              <a:rPr lang="ru-RU" altLang="ru-RU" sz="1600" dirty="0" smtClean="0">
                <a:solidFill>
                  <a:srgbClr val="666666"/>
                </a:solidFill>
              </a:rPr>
              <a:t>[</a:t>
            </a:r>
            <a:r>
              <a:rPr lang="ru-RU" altLang="ru-RU" sz="1600" dirty="0" smtClean="0">
                <a:solidFill>
                  <a:srgbClr val="902000"/>
                </a:solidFill>
              </a:rPr>
              <a:t>VD</a:t>
            </a:r>
            <a:r>
              <a:rPr lang="ru-RU" altLang="ru-RU" sz="1600" dirty="0" smtClean="0">
                <a:solidFill>
                  <a:srgbClr val="333333"/>
                </a:solidFill>
              </a:rPr>
              <a:t>, </a:t>
            </a:r>
            <a:r>
              <a:rPr lang="ru-RU" altLang="ru-RU" sz="1600" dirty="0" smtClean="0">
                <a:solidFill>
                  <a:srgbClr val="902000"/>
                </a:solidFill>
              </a:rPr>
              <a:t>ED</a:t>
            </a:r>
            <a:r>
              <a:rPr lang="ru-RU" altLang="ru-RU" sz="1600" dirty="0" smtClean="0">
                <a:solidFill>
                  <a:srgbClr val="666666"/>
                </a:solidFill>
              </a:rPr>
              <a:t>]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{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b="1" dirty="0" smtClean="0">
                <a:solidFill>
                  <a:srgbClr val="007020"/>
                </a:solidFill>
              </a:rPr>
              <a:t>   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def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pregel</a:t>
            </a:r>
            <a:r>
              <a:rPr lang="ru-RU" altLang="ru-RU" sz="1600" dirty="0" smtClean="0">
                <a:solidFill>
                  <a:srgbClr val="666666"/>
                </a:solidFill>
              </a:rPr>
              <a:t>[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]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(</a:t>
            </a:r>
            <a:r>
              <a:rPr lang="ru-RU" altLang="ru-RU" sz="1600" dirty="0" smtClean="0"/>
              <a:t>initialMsg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maxIter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Int</a:t>
            </a:r>
            <a:r>
              <a:rPr lang="ru-RU" altLang="ru-RU" sz="1600" dirty="0" smtClean="0">
                <a:solidFill>
                  <a:srgbClr val="333333"/>
                </a:solidFill>
              </a:rPr>
              <a:t> =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Int</a:t>
            </a:r>
            <a:r>
              <a:rPr lang="ru-RU" altLang="ru-RU" sz="1600" dirty="0" smtClean="0">
                <a:solidFill>
                  <a:srgbClr val="666666"/>
                </a:solidFill>
              </a:rPr>
              <a:t>.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MaxValue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activeDir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EdgeDirection</a:t>
            </a:r>
            <a:r>
              <a:rPr lang="ru-RU" altLang="ru-RU" sz="1600" dirty="0" smtClean="0">
                <a:solidFill>
                  <a:srgbClr val="333333"/>
                </a:solidFill>
              </a:rPr>
              <a:t> =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EdgeDirection</a:t>
            </a:r>
            <a:r>
              <a:rPr lang="ru-RU" altLang="ru-RU" sz="1600" dirty="0" smtClean="0">
                <a:solidFill>
                  <a:srgbClr val="666666"/>
                </a:solidFill>
              </a:rPr>
              <a:t>.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Out</a:t>
            </a:r>
            <a:r>
              <a:rPr lang="ru-RU" altLang="ru-RU" sz="1600" dirty="0" smtClean="0">
                <a:solidFill>
                  <a:srgbClr val="666666"/>
                </a:solidFill>
              </a:rPr>
              <a:t>)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(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dirty="0" smtClean="0"/>
              <a:t>        </a:t>
            </a:r>
            <a:r>
              <a:rPr lang="ru-RU" altLang="ru-RU" sz="1600" dirty="0" smtClean="0"/>
              <a:t>vprog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(</a:t>
            </a:r>
            <a:r>
              <a:rPr lang="ru-RU" altLang="ru-RU" sz="1600" dirty="0" smtClean="0">
                <a:solidFill>
                  <a:srgbClr val="902000"/>
                </a:solidFill>
              </a:rPr>
              <a:t>VertexId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VD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)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=&gt;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VD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dirty="0" smtClean="0"/>
              <a:t>        </a:t>
            </a:r>
            <a:r>
              <a:rPr lang="ru-RU" altLang="ru-RU" sz="1600" dirty="0" smtClean="0"/>
              <a:t>sendMsg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EdgeTriplet</a:t>
            </a:r>
            <a:r>
              <a:rPr lang="ru-RU" altLang="ru-RU" sz="1600" dirty="0" smtClean="0">
                <a:solidFill>
                  <a:srgbClr val="666666"/>
                </a:solidFill>
              </a:rPr>
              <a:t>[</a:t>
            </a:r>
            <a:r>
              <a:rPr lang="ru-RU" altLang="ru-RU" sz="1600" dirty="0" smtClean="0">
                <a:solidFill>
                  <a:srgbClr val="902000"/>
                </a:solidFill>
              </a:rPr>
              <a:t>VD</a:t>
            </a:r>
            <a:r>
              <a:rPr lang="ru-RU" altLang="ru-RU" sz="1600" dirty="0" smtClean="0">
                <a:solidFill>
                  <a:srgbClr val="333333"/>
                </a:solidFill>
              </a:rPr>
              <a:t>, </a:t>
            </a:r>
            <a:r>
              <a:rPr lang="ru-RU" altLang="ru-RU" sz="1600" dirty="0" smtClean="0">
                <a:solidFill>
                  <a:srgbClr val="902000"/>
                </a:solidFill>
              </a:rPr>
              <a:t>ED</a:t>
            </a:r>
            <a:r>
              <a:rPr lang="ru-RU" altLang="ru-RU" sz="1600" dirty="0" smtClean="0">
                <a:solidFill>
                  <a:srgbClr val="666666"/>
                </a:solidFill>
              </a:rPr>
              <a:t>]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=&gt;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Iterator</a:t>
            </a:r>
            <a:r>
              <a:rPr lang="ru-RU" altLang="ru-RU" sz="1600" dirty="0" smtClean="0">
                <a:solidFill>
                  <a:srgbClr val="666666"/>
                </a:solidFill>
              </a:rPr>
              <a:t>[(</a:t>
            </a:r>
            <a:r>
              <a:rPr lang="ru-RU" altLang="ru-RU" sz="1600" dirty="0" smtClean="0">
                <a:solidFill>
                  <a:srgbClr val="902000"/>
                </a:solidFill>
              </a:rPr>
              <a:t>VertexId</a:t>
            </a:r>
            <a:r>
              <a:rPr lang="ru-RU" altLang="ru-RU" sz="1600" dirty="0" smtClean="0">
                <a:solidFill>
                  <a:srgbClr val="333333"/>
                </a:solidFill>
              </a:rPr>
              <a:t>, 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)],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dirty="0" smtClean="0"/>
              <a:t>        </a:t>
            </a:r>
            <a:r>
              <a:rPr lang="ru-RU" altLang="ru-RU" sz="1600" dirty="0" smtClean="0"/>
              <a:t>mergeMsg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(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)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=&gt;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)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Graph</a:t>
            </a:r>
            <a:r>
              <a:rPr lang="ru-RU" altLang="ru-RU" sz="1600" dirty="0" smtClean="0">
                <a:solidFill>
                  <a:srgbClr val="666666"/>
                </a:solidFill>
              </a:rPr>
              <a:t>[</a:t>
            </a:r>
            <a:r>
              <a:rPr lang="ru-RU" altLang="ru-RU" sz="1600" dirty="0" smtClean="0">
                <a:solidFill>
                  <a:srgbClr val="902000"/>
                </a:solidFill>
              </a:rPr>
              <a:t>VD</a:t>
            </a:r>
            <a:r>
              <a:rPr lang="ru-RU" altLang="ru-RU" sz="1600" dirty="0" smtClean="0">
                <a:solidFill>
                  <a:srgbClr val="333333"/>
                </a:solidFill>
              </a:rPr>
              <a:t>, </a:t>
            </a:r>
            <a:r>
              <a:rPr lang="ru-RU" altLang="ru-RU" sz="1600" dirty="0" smtClean="0">
                <a:solidFill>
                  <a:srgbClr val="902000"/>
                </a:solidFill>
              </a:rPr>
              <a:t>ED</a:t>
            </a:r>
            <a:r>
              <a:rPr lang="ru-RU" altLang="ru-RU" sz="1600" dirty="0" smtClean="0">
                <a:solidFill>
                  <a:srgbClr val="666666"/>
                </a:solidFill>
              </a:rPr>
              <a:t>]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dirty="0" smtClean="0">
                <a:solidFill>
                  <a:srgbClr val="666666"/>
                </a:solidFill>
              </a:rPr>
              <a:t>}</a:t>
            </a:r>
            <a:r>
              <a:rPr lang="ru-RU" altLang="ru-RU" sz="16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753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Pregel: breadth first search</a:t>
            </a:r>
            <a:endParaRPr lang="ru-RU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61864" y="995478"/>
            <a:ext cx="8424936" cy="5493278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rtlCol="0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//поиск в ширину</a:t>
            </a:r>
            <a:br>
              <a:rPr lang="ru-RU" sz="1400" i="1" dirty="0">
                <a:solidFill>
                  <a:srgbClr val="808080"/>
                </a:solidFill>
                <a:latin typeface="JetBrains Mono"/>
              </a:rPr>
            </a:b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def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allPaths[</a:t>
            </a:r>
            <a:r>
              <a:rPr lang="en-US" sz="14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](graph: Graph[</a:t>
            </a:r>
            <a:r>
              <a:rPr lang="en-US" sz="14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, Double], sourceId: </a:t>
            </a:r>
            <a:r>
              <a:rPr lang="en-US" sz="1400" dirty="0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400" dirty="0" smtClean="0">
                <a:solidFill>
                  <a:srgbClr val="000000"/>
                </a:solidFill>
                <a:latin typeface="JetBrains Mono"/>
              </a:rPr>
              <a:t>)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= {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4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инициализация графа </a:t>
            </a:r>
            <a:br>
              <a:rPr lang="ru-RU" sz="1400" i="1" dirty="0">
                <a:solidFill>
                  <a:srgbClr val="808080"/>
                </a:solidFill>
                <a:latin typeface="JetBrains Mono"/>
              </a:rPr>
            </a:b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  //в качестве свойств вершины выбраны расстояние от </a:t>
            </a:r>
            <a:r>
              <a:rPr lang="en-US" sz="1400" i="1" dirty="0">
                <a:solidFill>
                  <a:srgbClr val="808080"/>
                </a:solidFill>
                <a:latin typeface="JetBrains Mono"/>
              </a:rPr>
              <a:t>sourceId </a:t>
            </a: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и список вершин от </a:t>
            </a:r>
            <a:r>
              <a:rPr lang="en-US" sz="1400" i="1" dirty="0">
                <a:solidFill>
                  <a:srgbClr val="808080"/>
                </a:solidFill>
                <a:latin typeface="JetBrains Mono"/>
              </a:rPr>
              <a:t>sourceId </a:t>
            </a:r>
            <a:br>
              <a:rPr lang="en-US" sz="1400" i="1" dirty="0">
                <a:solidFill>
                  <a:srgbClr val="808080"/>
                </a:solidFill>
                <a:latin typeface="JetBrains Mono"/>
              </a:rPr>
            </a:br>
            <a:r>
              <a:rPr lang="en-US" sz="14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val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initialGrapth = graph.mapVertices((id, _) =&gt;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(id == sourceId) (</a:t>
            </a:r>
            <a:r>
              <a:rPr lang="en-US" sz="1400" dirty="0">
                <a:solidFill>
                  <a:srgbClr val="0000FF"/>
                </a:solidFill>
                <a:latin typeface="JetBrains Mono"/>
              </a:rPr>
              <a:t>0.0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List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(id))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(Double.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List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.</a:t>
            </a:r>
            <a:r>
              <a:rPr lang="en-US" sz="1400" i="1" dirty="0">
                <a:solidFill>
                  <a:srgbClr val="000000"/>
                </a:solidFill>
                <a:latin typeface="JetBrains Mono"/>
              </a:rPr>
              <a:t>empty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[</a:t>
            </a:r>
            <a:r>
              <a:rPr lang="en-US" sz="1400" dirty="0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])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400" dirty="0" smtClean="0">
                <a:solidFill>
                  <a:srgbClr val="000000"/>
                </a:solidFill>
                <a:latin typeface="JetBrains Mono"/>
              </a:rPr>
              <a:t>)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val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sssp = initialGrapth.pregel((Double.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List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.</a:t>
            </a:r>
            <a:r>
              <a:rPr lang="en-US" sz="1400" i="1" dirty="0">
                <a:solidFill>
                  <a:srgbClr val="000000"/>
                </a:solidFill>
                <a:latin typeface="JetBrains Mono"/>
              </a:rPr>
              <a:t>empty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[</a:t>
            </a:r>
            <a:r>
              <a:rPr lang="en-US" sz="1400" dirty="0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])) (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  (_, dist, newDist) =&gt;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(dist._1 &lt; newDist._1) dist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newDist, </a:t>
            </a:r>
            <a:r>
              <a:rPr lang="en-US" sz="14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изменяем своства вершины</a:t>
            </a:r>
            <a:br>
              <a:rPr lang="ru-RU" sz="1400" i="1" dirty="0">
                <a:solidFill>
                  <a:srgbClr val="808080"/>
                </a:solidFill>
                <a:latin typeface="JetBrains Mono"/>
              </a:rPr>
            </a:b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   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triplet =&gt; {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    </a:t>
            </a:r>
            <a:r>
              <a:rPr lang="en-US" sz="14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проверка по состоянию вершин триплета</a:t>
            </a:r>
            <a:br>
              <a:rPr lang="ru-RU" sz="1400" i="1" dirty="0">
                <a:solidFill>
                  <a:srgbClr val="808080"/>
                </a:solidFill>
                <a:latin typeface="JetBrains Mono"/>
              </a:rPr>
            </a:b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      // на начальную вершину триплета уже присылали сообщения </a:t>
            </a:r>
            <a:br>
              <a:rPr lang="ru-RU" sz="1400" i="1" dirty="0">
                <a:solidFill>
                  <a:srgbClr val="808080"/>
                </a:solidFill>
                <a:latin typeface="JetBrains Mono"/>
              </a:rPr>
            </a:b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      // на конечную - нет          </a:t>
            </a:r>
            <a:br>
              <a:rPr lang="ru-RU" sz="1400" i="1" dirty="0">
                <a:solidFill>
                  <a:srgbClr val="808080"/>
                </a:solidFill>
                <a:latin typeface="JetBrains Mono"/>
              </a:rPr>
            </a:b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     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if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(triplet.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srcAttr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._1 != Double.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PositiveInfinity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&amp;&amp; triplet.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dstAttr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._1 == Double.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) {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      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Iterator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((triplet.dstId, (triplet.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srcAttr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._1 + triplet.attr, triplet.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srcAttr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._2 :+ triplet.dstId)))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    }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{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      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Iterator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.</a:t>
            </a: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empty</a:t>
            </a:r>
            <a:br>
              <a:rPr lang="en-US" sz="1400" i="1" dirty="0">
                <a:solidFill>
                  <a:srgbClr val="660E7A"/>
                </a:solidFill>
                <a:latin typeface="JetBrains Mono"/>
              </a:rPr>
            </a:br>
            <a:r>
              <a:rPr lang="en-US" sz="1400" i="1" dirty="0">
                <a:solidFill>
                  <a:srgbClr val="660E7A"/>
                </a:solidFill>
                <a:latin typeface="JetBrains Mono"/>
              </a:rPr>
              <a:t>     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}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  },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>
                <a:solidFill>
                  <a:srgbClr val="000000"/>
                </a:solidFill>
                <a:latin typeface="JetBrains Mono"/>
              </a:rPr>
              <a:t>    (a, b) =&gt;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(a._1 &lt; b._1) a </a:t>
            </a:r>
            <a:r>
              <a:rPr lang="en-US" sz="14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b </a:t>
            </a:r>
            <a:r>
              <a:rPr lang="en-US" sz="14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сворачиваем множественные сообщения на вершину</a:t>
            </a:r>
            <a:br>
              <a:rPr lang="ru-RU" sz="1400" i="1" dirty="0">
                <a:solidFill>
                  <a:srgbClr val="808080"/>
                </a:solidFill>
                <a:latin typeface="JetBrains Mono"/>
              </a:rPr>
            </a:br>
            <a:r>
              <a:rPr lang="ru-RU" sz="14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ru-RU" sz="1400" dirty="0">
                <a:solidFill>
                  <a:srgbClr val="000000"/>
                </a:solidFill>
                <a:latin typeface="JetBrains Mono"/>
              </a:rPr>
              <a:t>)</a:t>
            </a:r>
            <a:br>
              <a:rPr lang="ru-RU" sz="1400" dirty="0">
                <a:solidFill>
                  <a:srgbClr val="000000"/>
                </a:solidFill>
                <a:latin typeface="JetBrains Mono"/>
              </a:rPr>
            </a:br>
            <a:r>
              <a:rPr lang="ru-RU" sz="14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JetBrains Mono"/>
              </a:rPr>
            </a:br>
            <a:r>
              <a:rPr lang="ru-RU" sz="14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400" dirty="0">
                <a:solidFill>
                  <a:srgbClr val="000000"/>
                </a:solidFill>
                <a:latin typeface="JetBrains Mono"/>
              </a:rPr>
              <a:t>sssp</a:t>
            </a:r>
            <a:br>
              <a:rPr lang="en-US" sz="1400" dirty="0">
                <a:solidFill>
                  <a:srgbClr val="000000"/>
                </a:solidFill>
                <a:latin typeface="JetBrains Mono"/>
              </a:rPr>
            </a:br>
            <a:r>
              <a:rPr lang="en-US" sz="1400" dirty="0" smtClean="0">
                <a:solidFill>
                  <a:srgbClr val="000000"/>
                </a:solidFill>
                <a:latin typeface="JetBrains Mono"/>
              </a:rPr>
              <a:t>}</a:t>
            </a:r>
            <a:endParaRPr lang="ru-RU" altLang="ru-RU" sz="14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00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12137</TotalTime>
  <Words>1550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JetBrains Mono</vt:lpstr>
      <vt:lpstr>Menlo</vt:lpstr>
      <vt:lpstr>Office Theme</vt:lpstr>
      <vt:lpstr>Презентация PowerPoint</vt:lpstr>
      <vt:lpstr>Spark GraphX</vt:lpstr>
      <vt:lpstr>Модель данных Spark GraphX</vt:lpstr>
      <vt:lpstr>Модель данных Spark GraphX</vt:lpstr>
      <vt:lpstr>Модель данных Spark GraphX</vt:lpstr>
      <vt:lpstr>Graph - методы</vt:lpstr>
      <vt:lpstr>Graph - методы</vt:lpstr>
      <vt:lpstr>Алгоритм Pregel</vt:lpstr>
      <vt:lpstr>Pregel: breadth first search</vt:lpstr>
      <vt:lpstr>Метод aggregateMessages</vt:lpstr>
      <vt:lpstr>BFS на aggregateMessages</vt:lpstr>
      <vt:lpstr>Ссылки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</dc:title>
  <dc:creator>Eugene</dc:creator>
  <cp:lastModifiedBy>Перов Василий Анатольевич</cp:lastModifiedBy>
  <cp:revision>129</cp:revision>
  <dcterms:created xsi:type="dcterms:W3CDTF">2016-11-20T17:12:08Z</dcterms:created>
  <dcterms:modified xsi:type="dcterms:W3CDTF">2021-02-15T11:32:49Z</dcterms:modified>
</cp:coreProperties>
</file>