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B46CE-1AB2-4C9F-9B1B-77D6B9BDC0A4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82914-70A2-4CCD-A91B-EF46A84F1E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Команды </a:t>
            </a:r>
            <a:r>
              <a:rPr lang="en-US" dirty="0" smtClean="0"/>
              <a:t>Linux: </a:t>
            </a:r>
            <a:r>
              <a:rPr lang="ru-RU" dirty="0" smtClean="0"/>
              <a:t>файловая система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544616"/>
          </a:xfrm>
        </p:spPr>
        <p:txBody>
          <a:bodyPr>
            <a:normAutofit fontScale="55000" lnSpcReduction="20000"/>
          </a:bodyPr>
          <a:lstStyle/>
          <a:p>
            <a:pPr lvl="1"/>
            <a:r>
              <a:rPr lang="en-GB" b="1" dirty="0" err="1" smtClean="0"/>
              <a:t>ls</a:t>
            </a:r>
            <a:r>
              <a:rPr lang="en-GB" b="1" dirty="0" smtClean="0"/>
              <a:t> </a:t>
            </a:r>
            <a:r>
              <a:rPr lang="en-GB" b="1" dirty="0"/>
              <a:t>– directory listing</a:t>
            </a:r>
          </a:p>
          <a:p>
            <a:pPr lvl="1"/>
            <a:r>
              <a:rPr lang="en-US" b="1" dirty="0" err="1"/>
              <a:t>ls</a:t>
            </a:r>
            <a:r>
              <a:rPr lang="en-US" b="1" dirty="0"/>
              <a:t> -al – formatted listing with hidden files</a:t>
            </a:r>
          </a:p>
          <a:p>
            <a:pPr lvl="1"/>
            <a:r>
              <a:rPr lang="en-US" b="1" dirty="0" err="1"/>
              <a:t>cd</a:t>
            </a:r>
            <a:r>
              <a:rPr lang="en-US" b="1" dirty="0"/>
              <a:t> </a:t>
            </a:r>
            <a:r>
              <a:rPr lang="en-US" b="1" i="1" dirty="0"/>
              <a:t>dir - change directory to dir</a:t>
            </a:r>
          </a:p>
          <a:p>
            <a:pPr lvl="1"/>
            <a:r>
              <a:rPr lang="en-GB" b="1" dirty="0" err="1"/>
              <a:t>cd</a:t>
            </a:r>
            <a:r>
              <a:rPr lang="en-GB" b="1" dirty="0"/>
              <a:t> – change to home</a:t>
            </a:r>
          </a:p>
          <a:p>
            <a:pPr lvl="1"/>
            <a:r>
              <a:rPr lang="en-GB" b="1" dirty="0" err="1"/>
              <a:t>pwd</a:t>
            </a:r>
            <a:r>
              <a:rPr lang="en-GB" b="1" dirty="0"/>
              <a:t> – show current directory</a:t>
            </a:r>
          </a:p>
          <a:p>
            <a:pPr lvl="1"/>
            <a:r>
              <a:rPr lang="en-GB" b="1" dirty="0" err="1"/>
              <a:t>mkdir</a:t>
            </a:r>
            <a:r>
              <a:rPr lang="en-GB" b="1" dirty="0"/>
              <a:t> </a:t>
            </a:r>
            <a:r>
              <a:rPr lang="en-GB" b="1" i="1" dirty="0"/>
              <a:t>dir – create a directory dir</a:t>
            </a:r>
          </a:p>
          <a:p>
            <a:pPr lvl="1"/>
            <a:r>
              <a:rPr lang="en-GB" b="1" dirty="0" err="1"/>
              <a:t>rm</a:t>
            </a:r>
            <a:r>
              <a:rPr lang="en-GB" b="1" dirty="0"/>
              <a:t> </a:t>
            </a:r>
            <a:r>
              <a:rPr lang="en-GB" b="1" i="1" dirty="0"/>
              <a:t>file – delete file</a:t>
            </a:r>
          </a:p>
          <a:p>
            <a:pPr lvl="1"/>
            <a:r>
              <a:rPr lang="pt-BR" b="1" dirty="0"/>
              <a:t>rm -r </a:t>
            </a:r>
            <a:r>
              <a:rPr lang="pt-BR" b="1" i="1" dirty="0"/>
              <a:t>dir – delete directory dir</a:t>
            </a:r>
          </a:p>
          <a:p>
            <a:pPr lvl="1"/>
            <a:r>
              <a:rPr lang="en-US" b="1" dirty="0" err="1"/>
              <a:t>rm</a:t>
            </a:r>
            <a:r>
              <a:rPr lang="en-US" b="1" dirty="0"/>
              <a:t> -f </a:t>
            </a:r>
            <a:r>
              <a:rPr lang="en-US" b="1" i="1" dirty="0"/>
              <a:t>file – force remove file</a:t>
            </a:r>
          </a:p>
          <a:p>
            <a:pPr lvl="1"/>
            <a:r>
              <a:rPr lang="en-US" b="1" dirty="0" err="1"/>
              <a:t>rm</a:t>
            </a:r>
            <a:r>
              <a:rPr lang="en-US" b="1" dirty="0"/>
              <a:t> -</a:t>
            </a:r>
            <a:r>
              <a:rPr lang="en-US" b="1" dirty="0" err="1"/>
              <a:t>rf</a:t>
            </a:r>
            <a:r>
              <a:rPr lang="en-US" b="1" dirty="0"/>
              <a:t> </a:t>
            </a:r>
            <a:r>
              <a:rPr lang="en-US" b="1" i="1" dirty="0"/>
              <a:t>dir – force remove directory dir *</a:t>
            </a:r>
          </a:p>
          <a:p>
            <a:pPr lvl="1"/>
            <a:r>
              <a:rPr lang="en-US" b="1" dirty="0"/>
              <a:t>cp </a:t>
            </a:r>
            <a:r>
              <a:rPr lang="en-US" b="1" i="1" dirty="0"/>
              <a:t>file1 file2 – copy file1 to file2</a:t>
            </a:r>
          </a:p>
          <a:p>
            <a:pPr lvl="1"/>
            <a:r>
              <a:rPr lang="en-US" b="1" dirty="0"/>
              <a:t>cp -r </a:t>
            </a:r>
            <a:r>
              <a:rPr lang="en-US" b="1" i="1" dirty="0"/>
              <a:t>dir1 dir2 – copy dir1 to dir2; create dir2 if it</a:t>
            </a:r>
          </a:p>
          <a:p>
            <a:pPr lvl="1"/>
            <a:r>
              <a:rPr lang="en-GB" dirty="0"/>
              <a:t>doesn't exist</a:t>
            </a:r>
          </a:p>
          <a:p>
            <a:pPr lvl="1"/>
            <a:r>
              <a:rPr lang="en-US" b="1" dirty="0" err="1"/>
              <a:t>mv</a:t>
            </a:r>
            <a:r>
              <a:rPr lang="en-US" b="1" dirty="0"/>
              <a:t> </a:t>
            </a:r>
            <a:r>
              <a:rPr lang="en-US" b="1" i="1" dirty="0"/>
              <a:t>file1 file2 – rename or move file1 to file2</a:t>
            </a:r>
          </a:p>
          <a:p>
            <a:pPr lvl="1"/>
            <a:r>
              <a:rPr lang="en-US" dirty="0"/>
              <a:t>if </a:t>
            </a:r>
            <a:r>
              <a:rPr lang="en-US" i="1" dirty="0"/>
              <a:t>file2 is an existing directory, moves file1 into</a:t>
            </a:r>
          </a:p>
          <a:p>
            <a:pPr lvl="1"/>
            <a:r>
              <a:rPr lang="en-GB" dirty="0"/>
              <a:t>directory </a:t>
            </a:r>
            <a:r>
              <a:rPr lang="en-GB" i="1" dirty="0"/>
              <a:t>file2</a:t>
            </a:r>
          </a:p>
          <a:p>
            <a:pPr lvl="1"/>
            <a:r>
              <a:rPr lang="en-US" b="1" dirty="0" err="1"/>
              <a:t>ln</a:t>
            </a:r>
            <a:r>
              <a:rPr lang="en-US" b="1" dirty="0"/>
              <a:t> -s </a:t>
            </a:r>
            <a:r>
              <a:rPr lang="en-US" b="1" i="1" dirty="0"/>
              <a:t>file link – create symbolic link </a:t>
            </a:r>
            <a:r>
              <a:rPr lang="en-US" b="1" i="1" dirty="0" err="1"/>
              <a:t>link</a:t>
            </a:r>
            <a:r>
              <a:rPr lang="en-US" b="1" i="1" dirty="0"/>
              <a:t> to file</a:t>
            </a:r>
          </a:p>
          <a:p>
            <a:pPr lvl="1"/>
            <a:r>
              <a:rPr lang="en-US" b="1" dirty="0"/>
              <a:t>touch </a:t>
            </a:r>
            <a:r>
              <a:rPr lang="en-US" b="1" i="1" dirty="0"/>
              <a:t>file – create or update file</a:t>
            </a:r>
          </a:p>
          <a:p>
            <a:pPr lvl="1"/>
            <a:r>
              <a:rPr lang="en-US" b="1" dirty="0"/>
              <a:t>cat &gt; </a:t>
            </a:r>
            <a:r>
              <a:rPr lang="en-US" b="1" i="1" dirty="0"/>
              <a:t>file – places standard input into file</a:t>
            </a:r>
          </a:p>
          <a:p>
            <a:pPr lvl="1"/>
            <a:r>
              <a:rPr lang="en-US" b="1" dirty="0"/>
              <a:t>more </a:t>
            </a:r>
            <a:r>
              <a:rPr lang="en-US" b="1" i="1" dirty="0"/>
              <a:t>file – output the contents of file</a:t>
            </a:r>
          </a:p>
          <a:p>
            <a:pPr lvl="1"/>
            <a:r>
              <a:rPr lang="en-US" b="1" dirty="0"/>
              <a:t>head </a:t>
            </a:r>
            <a:r>
              <a:rPr lang="en-US" b="1" i="1" dirty="0"/>
              <a:t>file – output the first 10 lines of file</a:t>
            </a:r>
          </a:p>
          <a:p>
            <a:pPr lvl="1"/>
            <a:r>
              <a:rPr lang="en-US" b="1" dirty="0"/>
              <a:t>tail </a:t>
            </a:r>
            <a:r>
              <a:rPr lang="en-US" b="1" i="1" dirty="0"/>
              <a:t>file – output the last 10 lines of file</a:t>
            </a:r>
          </a:p>
          <a:p>
            <a:pPr lvl="1"/>
            <a:r>
              <a:rPr lang="en-US" b="1" dirty="0"/>
              <a:t>tail -f </a:t>
            </a:r>
            <a:r>
              <a:rPr lang="en-US" b="1" i="1" dirty="0"/>
              <a:t>file – output the contents of file as </a:t>
            </a:r>
            <a:r>
              <a:rPr lang="en-US" b="1" i="1" dirty="0" smtClean="0"/>
              <a:t>it</a:t>
            </a:r>
            <a:r>
              <a:rPr lang="ru-RU" b="1" i="1" dirty="0" smtClean="0"/>
              <a:t> </a:t>
            </a:r>
            <a:r>
              <a:rPr lang="en-US" dirty="0" smtClean="0"/>
              <a:t>grows, starting with the last 10 lines</a:t>
            </a:r>
          </a:p>
          <a:p>
            <a:pPr lvl="1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command |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grep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&lt;pattern&gt; </a:t>
            </a:r>
            <a:r>
              <a:rPr lang="en-US" dirty="0" smtClean="0"/>
              <a:t>- </a:t>
            </a:r>
            <a:r>
              <a:rPr lang="ru-RU" dirty="0" smtClean="0"/>
              <a:t>поиск паттерна в выводе </a:t>
            </a:r>
            <a:r>
              <a:rPr lang="en-US" dirty="0" smtClean="0"/>
              <a:t>command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Терминал и передача файлов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Windows -&gt; Linux</a:t>
            </a:r>
          </a:p>
          <a:p>
            <a:pPr lvl="1"/>
            <a:r>
              <a:rPr lang="en-US" sz="1800" dirty="0" smtClean="0"/>
              <a:t>Putty – SSH </a:t>
            </a:r>
            <a:r>
              <a:rPr lang="ru-RU" sz="1800" dirty="0" smtClean="0"/>
              <a:t>терминал</a:t>
            </a:r>
          </a:p>
          <a:p>
            <a:pPr lvl="1"/>
            <a:r>
              <a:rPr lang="en-US" sz="1800" dirty="0" err="1" smtClean="0"/>
              <a:t>WinSCP</a:t>
            </a:r>
            <a:r>
              <a:rPr lang="en-US" sz="1800" dirty="0" smtClean="0"/>
              <a:t> – </a:t>
            </a:r>
            <a:r>
              <a:rPr lang="ru-RU" sz="1800" dirty="0" smtClean="0"/>
              <a:t>копирование файлов</a:t>
            </a:r>
          </a:p>
          <a:p>
            <a:r>
              <a:rPr lang="en-US" sz="2000" dirty="0" smtClean="0"/>
              <a:t>Linux -&gt; Linux</a:t>
            </a:r>
          </a:p>
          <a:p>
            <a:pPr lvl="1">
              <a:buNone/>
            </a:pPr>
            <a:r>
              <a:rPr lang="en-US" sz="1800" b="1" dirty="0" err="1">
                <a:latin typeface="Courier New" pitchFamily="49" charset="0"/>
                <a:cs typeface="Courier New" pitchFamily="49" charset="0"/>
              </a:rPr>
              <a:t>ssh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i="1" dirty="0" err="1">
                <a:latin typeface="Courier New" pitchFamily="49" charset="0"/>
                <a:cs typeface="Courier New" pitchFamily="49" charset="0"/>
              </a:rPr>
              <a:t>user@host</a:t>
            </a:r>
            <a:r>
              <a:rPr lang="en-US" sz="1800" b="1" i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i="1" dirty="0"/>
              <a:t>– connect to host as </a:t>
            </a:r>
            <a:r>
              <a:rPr lang="en-US" sz="1800" i="1" dirty="0" smtClean="0"/>
              <a:t>user</a:t>
            </a:r>
          </a:p>
          <a:p>
            <a:pPr lvl="1">
              <a:buNone/>
            </a:pPr>
            <a:r>
              <a:rPr lang="en-US" sz="1800" b="1" dirty="0" err="1">
                <a:latin typeface="Courier New" pitchFamily="49" charset="0"/>
                <a:cs typeface="Courier New" pitchFamily="49" charset="0"/>
              </a:rPr>
              <a:t>ssh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 -p port 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</a:rPr>
              <a:t>user@host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i="1" dirty="0"/>
              <a:t>– connect to host on port</a:t>
            </a:r>
          </a:p>
          <a:p>
            <a:pPr>
              <a:buNone/>
            </a:pPr>
            <a:r>
              <a:rPr lang="en-GB" sz="1800" dirty="0" smtClean="0"/>
              <a:t>	  </a:t>
            </a:r>
            <a:r>
              <a:rPr lang="en-GB" sz="1800" b="1" dirty="0" err="1">
                <a:latin typeface="Courier New" pitchFamily="49" charset="0"/>
                <a:cs typeface="Courier New" pitchFamily="49" charset="0"/>
              </a:rPr>
              <a:t>scp</a:t>
            </a:r>
            <a:r>
              <a:rPr lang="en-GB" sz="1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800" b="1" dirty="0" err="1">
                <a:latin typeface="Courier New" pitchFamily="49" charset="0"/>
                <a:cs typeface="Courier New" pitchFamily="49" charset="0"/>
              </a:rPr>
              <a:t>username@from_host:file.txt</a:t>
            </a:r>
            <a:r>
              <a:rPr lang="en-GB" sz="1800" b="1" dirty="0">
                <a:latin typeface="Courier New" pitchFamily="49" charset="0"/>
                <a:cs typeface="Courier New" pitchFamily="49" charset="0"/>
              </a:rPr>
              <a:t> /local/directory/</a:t>
            </a:r>
            <a:r>
              <a:rPr lang="en-GB" sz="1800" dirty="0" smtClean="0"/>
              <a:t> - copy remote file to local dir</a:t>
            </a:r>
            <a:endParaRPr lang="en-GB" sz="1800" dirty="0"/>
          </a:p>
          <a:p>
            <a:pPr>
              <a:buNone/>
            </a:pPr>
            <a:r>
              <a:rPr lang="en-GB" sz="1800" dirty="0" smtClean="0"/>
              <a:t>	 </a:t>
            </a:r>
            <a:r>
              <a:rPr lang="pt-BR" sz="1800" b="1" dirty="0">
                <a:latin typeface="Courier New" pitchFamily="49" charset="0"/>
                <a:cs typeface="Courier New" pitchFamily="49" charset="0"/>
              </a:rPr>
              <a:t>scp -r /local/directory/ username@to_host:/remote/directory/</a:t>
            </a:r>
            <a:r>
              <a:rPr lang="en-GB" sz="1800" dirty="0" smtClean="0"/>
              <a:t>- copy local dir to remote dir recursively</a:t>
            </a:r>
          </a:p>
          <a:p>
            <a:r>
              <a:rPr lang="ru-RU" sz="1800" dirty="0" smtClean="0"/>
              <a:t>Команда </a:t>
            </a:r>
            <a:r>
              <a:rPr lang="en-US" sz="1800" b="1" dirty="0" smtClean="0"/>
              <a:t>screen</a:t>
            </a:r>
          </a:p>
          <a:p>
            <a:r>
              <a:rPr lang="en-US" sz="1800" dirty="0" smtClean="0"/>
              <a:t>HTTP </a:t>
            </a:r>
            <a:r>
              <a:rPr lang="ru-RU" sz="1800" dirty="0" smtClean="0"/>
              <a:t>получение данных</a:t>
            </a:r>
            <a:endParaRPr lang="en-US" sz="1800" dirty="0" smtClean="0"/>
          </a:p>
          <a:p>
            <a:pPr lvl="1"/>
            <a:r>
              <a:rPr lang="en-US" sz="1400" b="1" dirty="0" err="1" smtClean="0"/>
              <a:t>wget</a:t>
            </a:r>
            <a:r>
              <a:rPr lang="en-US" sz="1400" b="1" dirty="0" smtClean="0"/>
              <a:t> </a:t>
            </a:r>
          </a:p>
          <a:p>
            <a:pPr lvl="1"/>
            <a:r>
              <a:rPr lang="en-US" sz="1400" b="1" dirty="0" smtClean="0"/>
              <a:t>curl</a:t>
            </a:r>
            <a:endParaRPr lang="en-GB" sz="1400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245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Команды Linux: файловая система</vt:lpstr>
      <vt:lpstr>Терминал и передача файлов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Команды Linux: файловая система</dc:title>
  <dc:creator>Eugene</dc:creator>
  <cp:lastModifiedBy>Eugene</cp:lastModifiedBy>
  <cp:revision>2</cp:revision>
  <dcterms:created xsi:type="dcterms:W3CDTF">2019-02-16T11:08:10Z</dcterms:created>
  <dcterms:modified xsi:type="dcterms:W3CDTF">2019-02-16T11:23:12Z</dcterms:modified>
</cp:coreProperties>
</file>