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17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20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09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5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19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2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22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75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85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172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80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6E42A-55BA-4A73-A285-F57118DCC0C5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F9A73-DB13-4660-9F82-6409301B55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6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1470025"/>
          </a:xfrm>
        </p:spPr>
        <p:txBody>
          <a:bodyPr/>
          <a:lstStyle/>
          <a:p>
            <a:r>
              <a:rPr lang="ru-RU" dirty="0" smtClean="0"/>
              <a:t>Явные операции соединения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136904" cy="4824536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     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            unqualified CROSS </a:t>
            </a:r>
          </a:p>
          <a:p>
            <a:pPr algn="just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JOIN</a:t>
            </a: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		      inner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	qualified 	       LEFT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	      outer	       RIGHT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		       FULL</a:t>
            </a:r>
          </a:p>
          <a:p>
            <a:pPr algn="just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						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ON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   …… from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таблица1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&lt;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…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JOIN&gt;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таблица2 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	USING</a:t>
            </a:r>
          </a:p>
          <a:p>
            <a:pPr algn="just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					NATURAL</a:t>
            </a:r>
          </a:p>
          <a:p>
            <a:pPr algn="just"/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1403648" y="2060848"/>
            <a:ext cx="216024" cy="17064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2627784" y="3140968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3635896" y="3501008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5940152" y="5013176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580112" y="5470376"/>
            <a:ext cx="313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31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соединений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Внешние соединения однозначно определяются словами </a:t>
            </a:r>
            <a:r>
              <a:rPr lang="en-US" dirty="0" smtClean="0"/>
              <a:t>LEFT,RIGHT </a:t>
            </a:r>
            <a:r>
              <a:rPr lang="ru-RU" dirty="0" smtClean="0"/>
              <a:t>или </a:t>
            </a:r>
            <a:r>
              <a:rPr lang="en-US" dirty="0" smtClean="0"/>
              <a:t>FULL</a:t>
            </a:r>
          </a:p>
          <a:p>
            <a:r>
              <a:rPr lang="ru-RU" dirty="0" smtClean="0"/>
              <a:t>Если </a:t>
            </a:r>
            <a:r>
              <a:rPr lang="en-US" dirty="0" smtClean="0"/>
              <a:t>LEFT,RIGHT </a:t>
            </a:r>
            <a:r>
              <a:rPr lang="ru-RU" dirty="0" smtClean="0"/>
              <a:t>или </a:t>
            </a:r>
            <a:r>
              <a:rPr lang="en-US" dirty="0" smtClean="0"/>
              <a:t>FULL </a:t>
            </a:r>
            <a:r>
              <a:rPr lang="ru-RU" dirty="0" smtClean="0"/>
              <a:t>не указаны, то </a:t>
            </a:r>
            <a:r>
              <a:rPr lang="en-US" dirty="0" smtClean="0"/>
              <a:t>JOIN </a:t>
            </a:r>
            <a:r>
              <a:rPr lang="ru-RU" dirty="0" smtClean="0"/>
              <a:t>означает внутреннее соединение</a:t>
            </a:r>
          </a:p>
          <a:p>
            <a:r>
              <a:rPr lang="ru-RU" dirty="0" smtClean="0"/>
              <a:t>Внутреннее соединение не выходит за пределы истинности условия ( предиката)</a:t>
            </a:r>
          </a:p>
          <a:p>
            <a:r>
              <a:rPr lang="en-US" dirty="0" smtClean="0"/>
              <a:t>CROSS JOIN </a:t>
            </a:r>
            <a:r>
              <a:rPr lang="ru-RU" dirty="0" smtClean="0"/>
              <a:t>не требует условия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65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999812"/>
              </p:ext>
            </p:extLst>
          </p:nvPr>
        </p:nvGraphicFramePr>
        <p:xfrm>
          <a:off x="539552" y="1412776"/>
          <a:ext cx="34163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368"/>
                <a:gridCol w="1091186"/>
                <a:gridCol w="1322746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Persona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NAME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01.01.1965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Петров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Сидоров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24.05.1970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Пупкин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29.02.1960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457402"/>
              </p:ext>
            </p:extLst>
          </p:nvPr>
        </p:nvGraphicFramePr>
        <p:xfrm>
          <a:off x="5220072" y="1412776"/>
          <a:ext cx="3162299" cy="233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805222"/>
                <a:gridCol w="1420973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Working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ID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ID_F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115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manager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worker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programmer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55864" y="3861048"/>
            <a:ext cx="7452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Persona.Name,Persona.BD,working.status</a:t>
            </a:r>
            <a:r>
              <a:rPr lang="en-US" dirty="0" smtClean="0"/>
              <a:t> </a:t>
            </a:r>
            <a:r>
              <a:rPr lang="en-US" dirty="0" smtClean="0"/>
              <a:t>from Persona </a:t>
            </a:r>
            <a:r>
              <a:rPr lang="en-US" dirty="0" smtClean="0">
                <a:solidFill>
                  <a:srgbClr val="FF0000"/>
                </a:solidFill>
              </a:rPr>
              <a:t>JOIN</a:t>
            </a:r>
            <a:r>
              <a:rPr lang="en-US" dirty="0" smtClean="0"/>
              <a:t> </a:t>
            </a:r>
            <a:r>
              <a:rPr lang="en-US" dirty="0" smtClean="0"/>
              <a:t>Working</a:t>
            </a:r>
          </a:p>
          <a:p>
            <a:r>
              <a:rPr lang="en-US" dirty="0" smtClean="0"/>
              <a:t>using </a:t>
            </a:r>
            <a:r>
              <a:rPr lang="en-US" dirty="0" smtClean="0"/>
              <a:t>(</a:t>
            </a:r>
            <a:r>
              <a:rPr lang="en-US" dirty="0" smtClean="0"/>
              <a:t>ID) order </a:t>
            </a:r>
            <a:r>
              <a:rPr lang="en-US" dirty="0" smtClean="0"/>
              <a:t>by </a:t>
            </a:r>
            <a:r>
              <a:rPr lang="en-US" dirty="0" err="1" smtClean="0"/>
              <a:t>Persona.Name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952570"/>
              </p:ext>
            </p:extLst>
          </p:nvPr>
        </p:nvGraphicFramePr>
        <p:xfrm>
          <a:off x="2123728" y="4581128"/>
          <a:ext cx="4660900" cy="1666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9901"/>
                <a:gridCol w="1589592"/>
                <a:gridCol w="1751407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NAME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programmer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Петров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Сидоров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24.05.1970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manager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72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3215122"/>
              </p:ext>
            </p:extLst>
          </p:nvPr>
        </p:nvGraphicFramePr>
        <p:xfrm>
          <a:off x="539552" y="1412776"/>
          <a:ext cx="34163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368"/>
                <a:gridCol w="1091186"/>
                <a:gridCol w="1322746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Persona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NAME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01.01.1965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Петров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Сидоров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24.05.1970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Пупкин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29.02.1960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694708"/>
              </p:ext>
            </p:extLst>
          </p:nvPr>
        </p:nvGraphicFramePr>
        <p:xfrm>
          <a:off x="5220072" y="1412776"/>
          <a:ext cx="3162299" cy="233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805222"/>
                <a:gridCol w="1420973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Working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ID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ID_F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115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manager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worker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programmer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5864" y="3861048"/>
            <a:ext cx="7933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Persona.Name,Persona.BD,working.status</a:t>
            </a:r>
            <a:r>
              <a:rPr lang="en-US" dirty="0" smtClean="0"/>
              <a:t> </a:t>
            </a:r>
            <a:r>
              <a:rPr lang="en-US" dirty="0" smtClean="0"/>
              <a:t>from Persona </a:t>
            </a:r>
            <a:r>
              <a:rPr lang="en-US" dirty="0" smtClean="0">
                <a:solidFill>
                  <a:srgbClr val="FF0000"/>
                </a:solidFill>
              </a:rPr>
              <a:t>LEFT JOIN</a:t>
            </a:r>
            <a:r>
              <a:rPr lang="en-US" dirty="0" smtClean="0"/>
              <a:t> </a:t>
            </a:r>
            <a:r>
              <a:rPr lang="en-US" dirty="0" smtClean="0"/>
              <a:t>Working</a:t>
            </a:r>
          </a:p>
          <a:p>
            <a:r>
              <a:rPr lang="en-US" dirty="0" smtClean="0"/>
              <a:t>using </a:t>
            </a:r>
            <a:r>
              <a:rPr lang="en-US" dirty="0" smtClean="0"/>
              <a:t>(ID</a:t>
            </a:r>
            <a:r>
              <a:rPr lang="en-US" dirty="0" smtClean="0"/>
              <a:t>) order </a:t>
            </a:r>
            <a:r>
              <a:rPr lang="en-US" dirty="0" smtClean="0"/>
              <a:t>by </a:t>
            </a:r>
            <a:r>
              <a:rPr lang="en-US" dirty="0" err="1" smtClean="0"/>
              <a:t>Persona.Name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677586"/>
              </p:ext>
            </p:extLst>
          </p:nvPr>
        </p:nvGraphicFramePr>
        <p:xfrm>
          <a:off x="2123728" y="4581128"/>
          <a:ext cx="46609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9901"/>
                <a:gridCol w="1589592"/>
                <a:gridCol w="1751407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NAME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programmer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Петров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Пупкин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29.02.1960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&lt;NULL&gt;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Сидоров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24.05.1970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manager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5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272379"/>
              </p:ext>
            </p:extLst>
          </p:nvPr>
        </p:nvGraphicFramePr>
        <p:xfrm>
          <a:off x="539552" y="1412776"/>
          <a:ext cx="34163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368"/>
                <a:gridCol w="1091186"/>
                <a:gridCol w="1322746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Persona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NAME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01.01.1965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Петров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Сидоров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24.05.1970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Пупкин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29.02.1960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22747"/>
              </p:ext>
            </p:extLst>
          </p:nvPr>
        </p:nvGraphicFramePr>
        <p:xfrm>
          <a:off x="5220072" y="1412776"/>
          <a:ext cx="3162299" cy="233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805222"/>
                <a:gridCol w="1420973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Working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ID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ID_F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115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manager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worker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programmer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560" y="3861048"/>
            <a:ext cx="8090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Persona.Name,Persona.BD,working.status</a:t>
            </a:r>
            <a:r>
              <a:rPr lang="en-US" dirty="0" smtClean="0"/>
              <a:t> </a:t>
            </a:r>
            <a:r>
              <a:rPr lang="en-US" dirty="0" smtClean="0"/>
              <a:t>from Persona </a:t>
            </a:r>
            <a:r>
              <a:rPr lang="en-US" dirty="0" smtClean="0">
                <a:solidFill>
                  <a:srgbClr val="FF0000"/>
                </a:solidFill>
              </a:rPr>
              <a:t>RIGHT JOIN </a:t>
            </a:r>
            <a:r>
              <a:rPr lang="en-US" dirty="0" smtClean="0"/>
              <a:t>Working</a:t>
            </a:r>
          </a:p>
          <a:p>
            <a:r>
              <a:rPr lang="en-US" dirty="0" smtClean="0"/>
              <a:t>using </a:t>
            </a:r>
            <a:r>
              <a:rPr lang="en-US" dirty="0" smtClean="0"/>
              <a:t>(ID</a:t>
            </a:r>
            <a:r>
              <a:rPr lang="en-US" dirty="0" smtClean="0"/>
              <a:t>) order </a:t>
            </a:r>
            <a:r>
              <a:rPr lang="en-US" dirty="0" smtClean="0"/>
              <a:t>by </a:t>
            </a:r>
            <a:r>
              <a:rPr lang="en-US" dirty="0" err="1" smtClean="0"/>
              <a:t>Persona.Name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358006"/>
              </p:ext>
            </p:extLst>
          </p:nvPr>
        </p:nvGraphicFramePr>
        <p:xfrm>
          <a:off x="2123728" y="4581128"/>
          <a:ext cx="46609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9901"/>
                <a:gridCol w="1589592"/>
                <a:gridCol w="1751407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NAME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programmer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Петров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Сидоров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24.05.1970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manager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&lt;NULL&gt;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&lt;NULL&gt;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worker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49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2148867"/>
              </p:ext>
            </p:extLst>
          </p:nvPr>
        </p:nvGraphicFramePr>
        <p:xfrm>
          <a:off x="539552" y="1412776"/>
          <a:ext cx="34163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368"/>
                <a:gridCol w="1091186"/>
                <a:gridCol w="1322746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Persona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NAME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01.01.1965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Петров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Сидоров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24.05.1970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err="1">
                          <a:effectLst/>
                        </a:rPr>
                        <a:t>Пупкин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29.02.1960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982252"/>
              </p:ext>
            </p:extLst>
          </p:nvPr>
        </p:nvGraphicFramePr>
        <p:xfrm>
          <a:off x="5220072" y="1412776"/>
          <a:ext cx="3162299" cy="233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805222"/>
                <a:gridCol w="1420973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Working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ID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ID_F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115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manager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worker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programmer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3861296"/>
            <a:ext cx="7953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Persona.Name,Persona.BD,working.status</a:t>
            </a:r>
            <a:r>
              <a:rPr lang="en-US" dirty="0" smtClean="0"/>
              <a:t> </a:t>
            </a:r>
            <a:r>
              <a:rPr lang="en-US" dirty="0" smtClean="0"/>
              <a:t>from Persona </a:t>
            </a:r>
            <a:r>
              <a:rPr lang="en-US" dirty="0" smtClean="0">
                <a:solidFill>
                  <a:srgbClr val="FF0000"/>
                </a:solidFill>
              </a:rPr>
              <a:t>FULL JOIN </a:t>
            </a:r>
            <a:r>
              <a:rPr lang="en-US" dirty="0" smtClean="0"/>
              <a:t>Working</a:t>
            </a:r>
          </a:p>
          <a:p>
            <a:r>
              <a:rPr lang="en-US" dirty="0" smtClean="0"/>
              <a:t>using </a:t>
            </a:r>
            <a:r>
              <a:rPr lang="en-US" dirty="0" smtClean="0"/>
              <a:t>(ID</a:t>
            </a:r>
            <a:r>
              <a:rPr lang="en-US" dirty="0" smtClean="0"/>
              <a:t>) order </a:t>
            </a:r>
            <a:r>
              <a:rPr lang="en-US" dirty="0" smtClean="0"/>
              <a:t>by </a:t>
            </a:r>
            <a:r>
              <a:rPr lang="en-US" dirty="0" err="1" smtClean="0"/>
              <a:t>Persona.Name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441023"/>
              </p:ext>
            </p:extLst>
          </p:nvPr>
        </p:nvGraphicFramePr>
        <p:xfrm>
          <a:off x="2627784" y="4490568"/>
          <a:ext cx="4660900" cy="233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9901"/>
                <a:gridCol w="1589592"/>
                <a:gridCol w="1751407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NAME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BD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Иванов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01.01.1965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programmer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Петров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Пупкин</a:t>
                      </a:r>
                      <a:endParaRPr lang="ru-R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24.05.1970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&lt;NULL&gt;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strike="noStrike" dirty="0" smtClean="0">
                          <a:effectLst/>
                        </a:rPr>
                        <a:t>Сидоров</a:t>
                      </a:r>
                      <a:endParaRPr lang="ru-R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29.02.1960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Manager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&lt;NULL&gt;</a:t>
                      </a:r>
                      <a:endParaRPr lang="ru-R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&lt;NULL&gt;</a:t>
                      </a:r>
                      <a:endParaRPr lang="ru-R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64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9196413"/>
              </p:ext>
            </p:extLst>
          </p:nvPr>
        </p:nvGraphicFramePr>
        <p:xfrm>
          <a:off x="539552" y="1412776"/>
          <a:ext cx="34163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368"/>
                <a:gridCol w="1091186"/>
                <a:gridCol w="1322746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Persona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NAME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Иванов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01.01.1965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Петров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10.04.1962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Сидоров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24.05.1970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4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err="1">
                          <a:effectLst/>
                        </a:rPr>
                        <a:t>Пупкин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</a:rPr>
                        <a:t>29.02.1960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954673"/>
              </p:ext>
            </p:extLst>
          </p:nvPr>
        </p:nvGraphicFramePr>
        <p:xfrm>
          <a:off x="5220072" y="1412776"/>
          <a:ext cx="3162299" cy="2333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805222"/>
                <a:gridCol w="1420973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effectLst/>
                        </a:rPr>
                        <a:t>Working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ID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ID_F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STATUS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boss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115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teacher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3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manager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worker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1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</a:rPr>
                        <a:t>2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programmer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4295748"/>
            <a:ext cx="8168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Persona.Name,Persona.BD,working.status</a:t>
            </a:r>
            <a:r>
              <a:rPr lang="en-US" dirty="0" smtClean="0"/>
              <a:t> </a:t>
            </a:r>
            <a:r>
              <a:rPr lang="en-US" dirty="0" smtClean="0"/>
              <a:t>from Persona </a:t>
            </a:r>
            <a:r>
              <a:rPr lang="en-US" dirty="0" smtClean="0">
                <a:solidFill>
                  <a:srgbClr val="FF0000"/>
                </a:solidFill>
              </a:rPr>
              <a:t>CROSS JOIN </a:t>
            </a:r>
            <a:r>
              <a:rPr lang="en-US" dirty="0" smtClean="0"/>
              <a:t>Working </a:t>
            </a:r>
            <a:endParaRPr lang="en-US" dirty="0" smtClean="0"/>
          </a:p>
          <a:p>
            <a:r>
              <a:rPr lang="en-US" dirty="0" smtClean="0"/>
              <a:t>order by </a:t>
            </a:r>
            <a:r>
              <a:rPr lang="en-US" dirty="0" err="1" smtClean="0"/>
              <a:t>Persona.Name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23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73242" y="-17512"/>
            <a:ext cx="631844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NAME                                     BD        STATUS                       </a:t>
            </a:r>
          </a:p>
          <a:p>
            <a:r>
              <a:rPr lang="en-US" dirty="0" smtClean="0"/>
              <a:t>---------------------------------------- --------- --------------------         </a:t>
            </a:r>
          </a:p>
          <a:p>
            <a:r>
              <a:rPr lang="en-US" dirty="0" smtClean="0"/>
              <a:t>Ivanov                                   01-JAN-65 worker                       </a:t>
            </a:r>
          </a:p>
          <a:p>
            <a:r>
              <a:rPr lang="en-US" dirty="0" smtClean="0"/>
              <a:t>Ivanov                                   01-JAN-65 manager                      </a:t>
            </a:r>
          </a:p>
          <a:p>
            <a:r>
              <a:rPr lang="en-US" dirty="0" smtClean="0"/>
              <a:t>Ivanov                                   01-JAN-65 teacher                      </a:t>
            </a:r>
          </a:p>
          <a:p>
            <a:r>
              <a:rPr lang="en-US" dirty="0" smtClean="0"/>
              <a:t>Ivanov                                   01-JAN-65 boss                         </a:t>
            </a:r>
          </a:p>
          <a:p>
            <a:r>
              <a:rPr lang="en-US" dirty="0" smtClean="0"/>
              <a:t>Ivanov                                   01-JAN-65 </a:t>
            </a:r>
            <a:r>
              <a:rPr lang="en-US" dirty="0" err="1" smtClean="0"/>
              <a:t>programer</a:t>
            </a:r>
            <a:r>
              <a:rPr lang="en-US" dirty="0" smtClean="0"/>
              <a:t>                    </a:t>
            </a:r>
          </a:p>
          <a:p>
            <a:r>
              <a:rPr lang="en-US" dirty="0" err="1" smtClean="0"/>
              <a:t>Petrov</a:t>
            </a:r>
            <a:r>
              <a:rPr lang="en-US" dirty="0" smtClean="0"/>
              <a:t>                                   10-APR-62 worker                       </a:t>
            </a:r>
          </a:p>
          <a:p>
            <a:r>
              <a:rPr lang="en-US" dirty="0" err="1" smtClean="0"/>
              <a:t>Petrov</a:t>
            </a:r>
            <a:r>
              <a:rPr lang="en-US" dirty="0" smtClean="0"/>
              <a:t>                                   10-APR-62 manager                      </a:t>
            </a:r>
          </a:p>
          <a:p>
            <a:r>
              <a:rPr lang="en-US" dirty="0" err="1" smtClean="0"/>
              <a:t>Petrov</a:t>
            </a:r>
            <a:r>
              <a:rPr lang="en-US" dirty="0" smtClean="0"/>
              <a:t>                                   10-APR-62 teacher                      </a:t>
            </a:r>
          </a:p>
          <a:p>
            <a:r>
              <a:rPr lang="en-US" dirty="0" err="1" smtClean="0"/>
              <a:t>Petrov</a:t>
            </a:r>
            <a:r>
              <a:rPr lang="en-US" dirty="0" smtClean="0"/>
              <a:t>                                   10-APR-62 boss                         </a:t>
            </a:r>
          </a:p>
          <a:p>
            <a:r>
              <a:rPr lang="en-US" dirty="0" err="1" smtClean="0"/>
              <a:t>Petrov</a:t>
            </a:r>
            <a:r>
              <a:rPr lang="en-US" dirty="0" smtClean="0"/>
              <a:t>                                   10-APR-62 </a:t>
            </a:r>
            <a:r>
              <a:rPr lang="en-US" dirty="0" err="1" smtClean="0"/>
              <a:t>programer</a:t>
            </a:r>
            <a:r>
              <a:rPr lang="en-US" dirty="0" smtClean="0"/>
              <a:t>                    </a:t>
            </a:r>
          </a:p>
          <a:p>
            <a:r>
              <a:rPr lang="en-US" dirty="0" err="1" smtClean="0"/>
              <a:t>Pupkin</a:t>
            </a:r>
            <a:r>
              <a:rPr lang="en-US" dirty="0" smtClean="0"/>
              <a:t>                                   29-FEB-60 worker                       </a:t>
            </a:r>
          </a:p>
          <a:p>
            <a:endParaRPr lang="en-US" dirty="0" smtClean="0"/>
          </a:p>
          <a:p>
            <a:r>
              <a:rPr lang="en-US" dirty="0" smtClean="0"/>
              <a:t>NAME                                     BD        STATUS                       </a:t>
            </a:r>
          </a:p>
          <a:p>
            <a:r>
              <a:rPr lang="en-US" dirty="0" smtClean="0"/>
              <a:t>---------------------------------------- --------- --------------------         </a:t>
            </a:r>
          </a:p>
          <a:p>
            <a:r>
              <a:rPr lang="en-US" dirty="0" err="1" smtClean="0"/>
              <a:t>Pupkin</a:t>
            </a:r>
            <a:r>
              <a:rPr lang="en-US" dirty="0" smtClean="0"/>
              <a:t>                                   29-FEB-60 manager                      </a:t>
            </a:r>
          </a:p>
          <a:p>
            <a:r>
              <a:rPr lang="en-US" dirty="0" err="1" smtClean="0"/>
              <a:t>Pupkin</a:t>
            </a:r>
            <a:r>
              <a:rPr lang="en-US" dirty="0" smtClean="0"/>
              <a:t>                                   29-FEB-60 teacher                      </a:t>
            </a:r>
          </a:p>
          <a:p>
            <a:r>
              <a:rPr lang="en-US" dirty="0" err="1" smtClean="0"/>
              <a:t>Pupkin</a:t>
            </a:r>
            <a:r>
              <a:rPr lang="en-US" dirty="0" smtClean="0"/>
              <a:t>                                   29-FEB-60 boss                         </a:t>
            </a:r>
          </a:p>
          <a:p>
            <a:r>
              <a:rPr lang="en-US" dirty="0" err="1" smtClean="0"/>
              <a:t>Pupkin</a:t>
            </a:r>
            <a:r>
              <a:rPr lang="en-US" dirty="0" smtClean="0"/>
              <a:t>                                   29-FEB-60 </a:t>
            </a:r>
            <a:r>
              <a:rPr lang="en-US" dirty="0" err="1" smtClean="0"/>
              <a:t>programer</a:t>
            </a:r>
            <a:r>
              <a:rPr lang="en-US" dirty="0" smtClean="0"/>
              <a:t>                    </a:t>
            </a:r>
          </a:p>
          <a:p>
            <a:r>
              <a:rPr lang="en-US" dirty="0" err="1" smtClean="0"/>
              <a:t>Sidorov</a:t>
            </a:r>
            <a:r>
              <a:rPr lang="en-US" dirty="0" smtClean="0"/>
              <a:t>                                  24-MAY-70 worker                       </a:t>
            </a:r>
          </a:p>
          <a:p>
            <a:r>
              <a:rPr lang="en-US" dirty="0" err="1" smtClean="0"/>
              <a:t>Sidorov</a:t>
            </a:r>
            <a:r>
              <a:rPr lang="en-US" dirty="0" smtClean="0"/>
              <a:t>                                  24-MAY-70 manager                      </a:t>
            </a:r>
          </a:p>
          <a:p>
            <a:r>
              <a:rPr lang="en-US" dirty="0" err="1" smtClean="0"/>
              <a:t>Sidorov</a:t>
            </a:r>
            <a:r>
              <a:rPr lang="en-US" dirty="0" smtClean="0"/>
              <a:t>                                  24-MAY-70 teacher                      </a:t>
            </a:r>
          </a:p>
          <a:p>
            <a:r>
              <a:rPr lang="en-US" dirty="0" err="1" smtClean="0"/>
              <a:t>Sidorov</a:t>
            </a:r>
            <a:r>
              <a:rPr lang="en-US" dirty="0" smtClean="0"/>
              <a:t>                                  24-MAY-70 boss                         </a:t>
            </a:r>
          </a:p>
          <a:p>
            <a:r>
              <a:rPr lang="en-US" dirty="0" err="1" smtClean="0"/>
              <a:t>Sidorov</a:t>
            </a:r>
            <a:r>
              <a:rPr lang="en-US" dirty="0" smtClean="0"/>
              <a:t>                                  24-MAY-70 </a:t>
            </a:r>
            <a:r>
              <a:rPr lang="en-US" dirty="0" err="1" smtClean="0"/>
              <a:t>programer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45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447</Words>
  <Application>Microsoft Office PowerPoint</Application>
  <PresentationFormat>Экран (4:3)</PresentationFormat>
  <Paragraphs>305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Явные операции соединения</vt:lpstr>
      <vt:lpstr>Свойства соединений</vt:lpstr>
      <vt:lpstr>Примеры</vt:lpstr>
      <vt:lpstr>Примеры</vt:lpstr>
      <vt:lpstr>Примеры</vt:lpstr>
      <vt:lpstr>Примеры</vt:lpstr>
      <vt:lpstr>Примеры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Явные операции соединения</dc:title>
  <dc:creator>Марасанов Александр Михайлович</dc:creator>
  <cp:lastModifiedBy>Марасанов Александр Михайлович</cp:lastModifiedBy>
  <cp:revision>12</cp:revision>
  <dcterms:created xsi:type="dcterms:W3CDTF">2015-11-10T12:39:47Z</dcterms:created>
  <dcterms:modified xsi:type="dcterms:W3CDTF">2017-05-10T15:12:11Z</dcterms:modified>
</cp:coreProperties>
</file>