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E8305-6362-40EE-BABF-E5B0F4BCAAD6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89D6B-F2E4-4264-8576-068AE2B0DB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/>
          <a:lstStyle/>
          <a:p>
            <a:r>
              <a:rPr lang="en-US" dirty="0" smtClean="0"/>
              <a:t>Oracle 10G  </a:t>
            </a:r>
            <a:r>
              <a:rPr lang="en-US" dirty="0" err="1" smtClean="0"/>
              <a:t>ProC</a:t>
            </a:r>
            <a:r>
              <a:rPr lang="en-US" dirty="0" smtClean="0"/>
              <a:t>/C++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643050"/>
            <a:ext cx="6400800" cy="464347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Дополнения к имеющимся возможностям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642918"/>
          <a:ext cx="8229600" cy="6050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#include &lt;</a:t>
                      </a:r>
                      <a:r>
                        <a:rPr lang="en-US" sz="1700" dirty="0" err="1" smtClean="0"/>
                        <a:t>iostream</a:t>
                      </a:r>
                      <a:r>
                        <a:rPr lang="en-US" sz="1700" dirty="0" smtClean="0"/>
                        <a:t>&gt;</a:t>
                      </a:r>
                    </a:p>
                    <a:p>
                      <a:r>
                        <a:rPr lang="en-US" sz="1700" dirty="0" smtClean="0"/>
                        <a:t>#include &lt;</a:t>
                      </a:r>
                      <a:r>
                        <a:rPr lang="en-US" sz="1700" dirty="0" err="1" smtClean="0"/>
                        <a:t>string.h</a:t>
                      </a:r>
                      <a:r>
                        <a:rPr lang="en-US" sz="1700" dirty="0" smtClean="0"/>
                        <a:t>&gt;</a:t>
                      </a:r>
                    </a:p>
                    <a:p>
                      <a:r>
                        <a:rPr lang="en-US" sz="1700" dirty="0" smtClean="0"/>
                        <a:t>using namespace std;</a:t>
                      </a:r>
                    </a:p>
                    <a:p>
                      <a:r>
                        <a:rPr lang="en-US" sz="1700" dirty="0" smtClean="0"/>
                        <a:t>EXEC SQL BEGIN DECLARE SECTION;</a:t>
                      </a:r>
                    </a:p>
                    <a:p>
                      <a:r>
                        <a:rPr lang="en-US" sz="1700" dirty="0" err="1" smtClean="0"/>
                        <a:t>varchar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log_pass</a:t>
                      </a:r>
                      <a:r>
                        <a:rPr lang="en-US" sz="1700" dirty="0" smtClean="0"/>
                        <a:t>[40];</a:t>
                      </a:r>
                    </a:p>
                    <a:p>
                      <a:r>
                        <a:rPr lang="en-US" sz="1700" dirty="0" err="1" smtClean="0"/>
                        <a:t>int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loop,n</a:t>
                      </a:r>
                      <a:r>
                        <a:rPr lang="en-US" sz="1700" dirty="0" smtClean="0"/>
                        <a:t>[100];</a:t>
                      </a:r>
                    </a:p>
                    <a:p>
                      <a:r>
                        <a:rPr lang="en-US" sz="1700" dirty="0" smtClean="0"/>
                        <a:t>float many[100];</a:t>
                      </a:r>
                    </a:p>
                    <a:p>
                      <a:r>
                        <a:rPr lang="en-US" sz="1700" dirty="0" smtClean="0"/>
                        <a:t>EXEC SQL END DECLARE SECTION;</a:t>
                      </a:r>
                    </a:p>
                    <a:p>
                      <a:r>
                        <a:rPr lang="en-US" sz="1700" dirty="0" smtClean="0"/>
                        <a:t>EXEC SQL INCLUDE </a:t>
                      </a:r>
                      <a:r>
                        <a:rPr lang="en-US" sz="1700" dirty="0" err="1" smtClean="0"/>
                        <a:t>sqlca.h</a:t>
                      </a:r>
                      <a:r>
                        <a:rPr lang="en-US" sz="1700" dirty="0" smtClean="0"/>
                        <a:t>;</a:t>
                      </a:r>
                    </a:p>
                    <a:p>
                      <a:r>
                        <a:rPr lang="en-US" sz="1700" dirty="0" smtClean="0"/>
                        <a:t> void main() { </a:t>
                      </a:r>
                      <a:r>
                        <a:rPr lang="en-US" sz="1700" dirty="0" err="1" smtClean="0"/>
                        <a:t>strcpy</a:t>
                      </a:r>
                      <a:r>
                        <a:rPr lang="en-US" sz="1700" dirty="0" smtClean="0"/>
                        <a:t>((char*)</a:t>
                      </a:r>
                      <a:r>
                        <a:rPr lang="en-US" sz="1700" dirty="0" err="1" smtClean="0"/>
                        <a:t>log_pass.arr,"mar</a:t>
                      </a:r>
                      <a:r>
                        <a:rPr lang="en-US" sz="1700" dirty="0" smtClean="0"/>
                        <a:t>/mar@k806new");</a:t>
                      </a:r>
                    </a:p>
                    <a:p>
                      <a:r>
                        <a:rPr lang="en-US" sz="1700" dirty="0" smtClean="0"/>
                        <a:t>  log_pass.len = </a:t>
                      </a:r>
                      <a:r>
                        <a:rPr lang="en-US" sz="1700" dirty="0" err="1" smtClean="0"/>
                        <a:t>strlen</a:t>
                      </a:r>
                      <a:r>
                        <a:rPr lang="en-US" sz="1700" dirty="0" smtClean="0"/>
                        <a:t>((char*)log_pass.arr);</a:t>
                      </a:r>
                    </a:p>
                    <a:p>
                      <a:endParaRPr lang="ru-RU" sz="1700" dirty="0" smtClean="0"/>
                    </a:p>
                    <a:p>
                      <a:r>
                        <a:rPr lang="en-US" sz="1700" dirty="0" smtClean="0"/>
                        <a:t>EXEC SQL CONNECT :</a:t>
                      </a:r>
                      <a:r>
                        <a:rPr lang="en-US" sz="1700" dirty="0" err="1" smtClean="0"/>
                        <a:t>log_pass</a:t>
                      </a:r>
                      <a:r>
                        <a:rPr lang="en-US" sz="1700" dirty="0" smtClean="0"/>
                        <a:t>;</a:t>
                      </a:r>
                    </a:p>
                    <a:p>
                      <a:r>
                        <a:rPr lang="en-US" sz="1700" dirty="0" smtClean="0"/>
                        <a:t>  if(</a:t>
                      </a:r>
                      <a:r>
                        <a:rPr lang="en-US" sz="1700" dirty="0" err="1" smtClean="0"/>
                        <a:t>sqlca.sqlcode</a:t>
                      </a:r>
                      <a:r>
                        <a:rPr lang="en-US" sz="1700" dirty="0" smtClean="0"/>
                        <a:t> == 0) </a:t>
                      </a:r>
                      <a:r>
                        <a:rPr lang="en-US" sz="1700" dirty="0" err="1" smtClean="0"/>
                        <a:t>cout</a:t>
                      </a:r>
                      <a:r>
                        <a:rPr lang="en-US" sz="1700" dirty="0" smtClean="0"/>
                        <a:t>&lt;&lt;"Connect OK!"&lt;&lt;</a:t>
                      </a:r>
                      <a:r>
                        <a:rPr lang="en-US" sz="1700" dirty="0" err="1" smtClean="0"/>
                        <a:t>endl</a:t>
                      </a:r>
                      <a:r>
                        <a:rPr lang="en-US" sz="1700" dirty="0" smtClean="0"/>
                        <a:t>;</a:t>
                      </a:r>
                    </a:p>
                    <a:p>
                      <a:r>
                        <a:rPr lang="ru-RU" sz="1700" dirty="0" smtClean="0"/>
                        <a:t> </a:t>
                      </a:r>
                    </a:p>
                    <a:p>
                      <a:r>
                        <a:rPr lang="en-US" sz="1700" dirty="0" smtClean="0"/>
                        <a:t>  </a:t>
                      </a:r>
                      <a:endParaRPr lang="ru-RU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EXEC SQL WHENEVER SQLERROR GOTO </a:t>
                      </a:r>
                      <a:r>
                        <a:rPr lang="en-US" sz="1700" dirty="0" err="1" smtClean="0"/>
                        <a:t>errexit</a:t>
                      </a:r>
                      <a:r>
                        <a:rPr lang="en-US" sz="1700" dirty="0" smtClean="0"/>
                        <a:t>;</a:t>
                      </a:r>
                    </a:p>
                    <a:p>
                      <a:r>
                        <a:rPr lang="ru-RU" sz="1700" dirty="0" smtClean="0"/>
                        <a:t>  </a:t>
                      </a:r>
                    </a:p>
                    <a:p>
                      <a:r>
                        <a:rPr lang="en-US" sz="1700" dirty="0" smtClean="0"/>
                        <a:t>  EXEC SQL select count(*) into :loop from </a:t>
                      </a:r>
                      <a:r>
                        <a:rPr lang="en-US" sz="1700" dirty="0" err="1" smtClean="0"/>
                        <a:t>sotrud</a:t>
                      </a:r>
                      <a:r>
                        <a:rPr lang="en-US" sz="1700" dirty="0" smtClean="0"/>
                        <a:t>;</a:t>
                      </a:r>
                    </a:p>
                    <a:p>
                      <a:endParaRPr lang="ru-RU" sz="1700" dirty="0" smtClean="0"/>
                    </a:p>
                    <a:p>
                      <a:r>
                        <a:rPr lang="en-US" sz="1700" dirty="0" smtClean="0"/>
                        <a:t>EXEC SQL DECLARE w CURSOR FOR</a:t>
                      </a:r>
                    </a:p>
                    <a:p>
                      <a:r>
                        <a:rPr lang="en-US" sz="1700" dirty="0" smtClean="0"/>
                        <a:t>	   select </a:t>
                      </a:r>
                      <a:r>
                        <a:rPr lang="en-US" sz="1700" dirty="0" err="1" smtClean="0"/>
                        <a:t>Tnum</a:t>
                      </a:r>
                      <a:r>
                        <a:rPr lang="en-US" sz="1700" dirty="0" smtClean="0"/>
                        <a:t>, </a:t>
                      </a:r>
                      <a:r>
                        <a:rPr lang="en-US" sz="1700" dirty="0" err="1" smtClean="0"/>
                        <a:t>okl</a:t>
                      </a:r>
                      <a:r>
                        <a:rPr lang="en-US" sz="1700" dirty="0" smtClean="0"/>
                        <a:t> from </a:t>
                      </a:r>
                      <a:r>
                        <a:rPr lang="en-US" sz="1700" dirty="0" err="1" smtClean="0"/>
                        <a:t>sotrud</a:t>
                      </a:r>
                      <a:r>
                        <a:rPr lang="en-US" sz="1700" dirty="0" smtClean="0"/>
                        <a:t> order by </a:t>
                      </a:r>
                      <a:r>
                        <a:rPr lang="en-US" sz="1700" dirty="0" err="1" smtClean="0"/>
                        <a:t>okl</a:t>
                      </a:r>
                      <a:r>
                        <a:rPr lang="en-US" sz="1700" dirty="0" smtClean="0"/>
                        <a:t>;</a:t>
                      </a:r>
                    </a:p>
                    <a:p>
                      <a:r>
                        <a:rPr lang="en-US" sz="1700" dirty="0" smtClean="0"/>
                        <a:t>EXEC SQL open w;</a:t>
                      </a:r>
                    </a:p>
                    <a:p>
                      <a:endParaRPr lang="ru-RU" sz="1700" dirty="0" smtClean="0"/>
                    </a:p>
                    <a:p>
                      <a:r>
                        <a:rPr lang="en-US" sz="1700" dirty="0" smtClean="0"/>
                        <a:t>EXEC SQL whenever not found do break;</a:t>
                      </a:r>
                    </a:p>
                    <a:p>
                      <a:r>
                        <a:rPr lang="en-US" sz="1700" dirty="0" smtClean="0"/>
                        <a:t>	while(1){</a:t>
                      </a:r>
                    </a:p>
                    <a:p>
                      <a:r>
                        <a:rPr lang="en-US" sz="1700" dirty="0" smtClean="0"/>
                        <a:t> EXEC SQL fetch w into :</a:t>
                      </a:r>
                      <a:r>
                        <a:rPr lang="en-US" sz="1700" dirty="0" err="1" smtClean="0"/>
                        <a:t>n,:many</a:t>
                      </a:r>
                      <a:r>
                        <a:rPr lang="en-US" sz="1700" dirty="0" smtClean="0"/>
                        <a:t>;</a:t>
                      </a:r>
                    </a:p>
                    <a:p>
                      <a:r>
                        <a:rPr lang="ru-RU" sz="1700" dirty="0" smtClean="0"/>
                        <a:t>	}</a:t>
                      </a:r>
                    </a:p>
                    <a:p>
                      <a:r>
                        <a:rPr lang="en-US" sz="1700" dirty="0" smtClean="0"/>
                        <a:t> EXEC SQL close w;</a:t>
                      </a:r>
                    </a:p>
                    <a:p>
                      <a:r>
                        <a:rPr lang="ru-RU" sz="1700" dirty="0" smtClean="0"/>
                        <a:t> </a:t>
                      </a:r>
                      <a:r>
                        <a:rPr lang="en-US" sz="1700" dirty="0" smtClean="0"/>
                        <a:t>EXEC SQL whenever not found continue;</a:t>
                      </a:r>
                    </a:p>
                    <a:p>
                      <a:r>
                        <a:rPr lang="ru-RU" sz="1700" dirty="0" smtClean="0"/>
                        <a:t> </a:t>
                      </a:r>
                      <a:r>
                        <a:rPr lang="en-US" sz="1700" dirty="0" smtClean="0"/>
                        <a:t>for( </a:t>
                      </a:r>
                      <a:r>
                        <a:rPr lang="en-US" sz="1700" dirty="0" err="1" smtClean="0"/>
                        <a:t>int</a:t>
                      </a:r>
                      <a:r>
                        <a:rPr lang="en-US" sz="1700" dirty="0" smtClean="0"/>
                        <a:t> j=0; j&lt;loop; j++)  </a:t>
                      </a:r>
                      <a:r>
                        <a:rPr lang="en-US" sz="1700" dirty="0" err="1" smtClean="0"/>
                        <a:t>cout</a:t>
                      </a:r>
                      <a:r>
                        <a:rPr lang="en-US" sz="1700" dirty="0" smtClean="0"/>
                        <a:t>&lt;&lt;n[j]&lt;&lt;"   "&lt;&lt;many[j]&lt;&lt;</a:t>
                      </a:r>
                      <a:r>
                        <a:rPr lang="en-US" sz="1700" dirty="0" err="1" smtClean="0"/>
                        <a:t>endl</a:t>
                      </a:r>
                      <a:r>
                        <a:rPr lang="en-US" sz="1700" dirty="0" smtClean="0"/>
                        <a:t>;</a:t>
                      </a:r>
                    </a:p>
                    <a:p>
                      <a:r>
                        <a:rPr lang="ru-RU" sz="1700" dirty="0" smtClean="0"/>
                        <a:t> </a:t>
                      </a:r>
                      <a:r>
                        <a:rPr lang="en-US" sz="1700" dirty="0" smtClean="0"/>
                        <a:t> EXEC SQL COMMIT WORK RELEASE;</a:t>
                      </a:r>
                    </a:p>
                    <a:p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errexit</a:t>
                      </a:r>
                      <a:r>
                        <a:rPr lang="en-US" sz="1700" dirty="0" smtClean="0"/>
                        <a:t>:</a:t>
                      </a:r>
                    </a:p>
                    <a:p>
                      <a:r>
                        <a:rPr lang="en-US" sz="1700" dirty="0" smtClean="0"/>
                        <a:t>EXEC SQL WHENEVER SQLERROR CONTINUE;</a:t>
                      </a:r>
                    </a:p>
                    <a:p>
                      <a:r>
                        <a:rPr lang="en-US" sz="1700" dirty="0" smtClean="0"/>
                        <a:t>EXEC SQL ROLLBACK WORK; </a:t>
                      </a:r>
                      <a:r>
                        <a:rPr lang="ru-RU" sz="1700" dirty="0" smtClean="0"/>
                        <a:t>}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Секция </a:t>
            </a:r>
            <a:r>
              <a:rPr lang="en-US" dirty="0" smtClean="0"/>
              <a:t>CONNECT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 SQL CONNECT :</a:t>
            </a:r>
            <a:r>
              <a:rPr lang="en-US" dirty="0" err="1" smtClean="0"/>
              <a:t>log_pass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ru-RU" dirty="0" smtClean="0"/>
              <a:t>где </a:t>
            </a:r>
            <a:r>
              <a:rPr lang="en-US" dirty="0" smtClean="0"/>
              <a:t>:</a:t>
            </a:r>
            <a:r>
              <a:rPr lang="en-US" dirty="0" err="1" smtClean="0"/>
              <a:t>log_pass</a:t>
            </a:r>
            <a:r>
              <a:rPr lang="en-US" dirty="0" smtClean="0"/>
              <a:t> =“login/</a:t>
            </a:r>
            <a:r>
              <a:rPr lang="en-US" dirty="0" err="1" smtClean="0"/>
              <a:t>password@SID</a:t>
            </a:r>
            <a:r>
              <a:rPr lang="en-US" dirty="0" smtClean="0"/>
              <a:t>”</a:t>
            </a:r>
            <a:endParaRPr lang="ru-RU" dirty="0" smtClean="0"/>
          </a:p>
          <a:p>
            <a:endParaRPr lang="ru-RU" dirty="0"/>
          </a:p>
          <a:p>
            <a:r>
              <a:rPr lang="en-US" dirty="0" smtClean="0"/>
              <a:t>EXEC SQL CONNECT :</a:t>
            </a:r>
            <a:r>
              <a:rPr lang="en-US" dirty="0" err="1" smtClean="0"/>
              <a:t>uid</a:t>
            </a:r>
            <a:r>
              <a:rPr lang="en-US" dirty="0" smtClean="0"/>
              <a:t> IDENTIFIED BY :</a:t>
            </a:r>
            <a:r>
              <a:rPr lang="en-US" dirty="0" err="1" smtClean="0"/>
              <a:t>pwd</a:t>
            </a:r>
            <a:r>
              <a:rPr lang="en-US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где </a:t>
            </a:r>
            <a:r>
              <a:rPr lang="en-US" dirty="0" smtClean="0"/>
              <a:t>:</a:t>
            </a:r>
            <a:r>
              <a:rPr lang="en-US" dirty="0" err="1" smtClean="0"/>
              <a:t>uid</a:t>
            </a:r>
            <a:r>
              <a:rPr lang="en-US" dirty="0" smtClean="0"/>
              <a:t>=login, :</a:t>
            </a:r>
            <a:r>
              <a:rPr lang="en-US" dirty="0" err="1" smtClean="0"/>
              <a:t>pwd</a:t>
            </a:r>
            <a:r>
              <a:rPr lang="en-US" dirty="0" smtClean="0"/>
              <a:t>=password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(если  </a:t>
            </a:r>
            <a:r>
              <a:rPr lang="en-US" dirty="0" smtClean="0"/>
              <a:t>SID – </a:t>
            </a:r>
            <a:r>
              <a:rPr lang="ru-RU" dirty="0" smtClean="0"/>
              <a:t>однозначен в данном сетевом сегменте)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Обработка ошибок </a:t>
            </a:r>
            <a:r>
              <a:rPr lang="en-US" dirty="0" smtClean="0"/>
              <a:t>SQL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EXEC SQL WHENEVER SQLERROR GOTO err;</a:t>
            </a:r>
          </a:p>
          <a:p>
            <a:pPr>
              <a:buNone/>
            </a:pPr>
            <a:r>
              <a:rPr lang="en-US" dirty="0" smtClean="0"/>
              <a:t>……………..</a:t>
            </a:r>
          </a:p>
          <a:p>
            <a:pPr>
              <a:buNone/>
            </a:pPr>
            <a:r>
              <a:rPr lang="en-US" dirty="0" smtClean="0"/>
              <a:t>err: </a:t>
            </a:r>
          </a:p>
          <a:p>
            <a:pPr>
              <a:buNone/>
            </a:pPr>
            <a:r>
              <a:rPr lang="en-US" dirty="0" smtClean="0"/>
              <a:t>EXEC SQL WHENEVER SQLERROR CONTINUE;</a:t>
            </a:r>
          </a:p>
          <a:p>
            <a:pPr>
              <a:buNone/>
            </a:pPr>
            <a:r>
              <a:rPr lang="en-US" dirty="0" smtClean="0"/>
              <a:t>EXEC SQL ROLLBACK WORK;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Преобразуется в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{ …if </a:t>
            </a:r>
            <a:r>
              <a:rPr lang="en-US" dirty="0"/>
              <a:t>(</a:t>
            </a:r>
            <a:r>
              <a:rPr lang="en-US" dirty="0" err="1"/>
              <a:t>sqlca.sqlcode</a:t>
            </a:r>
            <a:r>
              <a:rPr lang="en-US" dirty="0"/>
              <a:t> &lt; 0) </a:t>
            </a:r>
            <a:r>
              <a:rPr lang="en-US" dirty="0" err="1"/>
              <a:t>goto</a:t>
            </a:r>
            <a:r>
              <a:rPr lang="en-US" dirty="0"/>
              <a:t> </a:t>
            </a:r>
            <a:r>
              <a:rPr lang="en-US" dirty="0" smtClean="0"/>
              <a:t>err; }</a:t>
            </a:r>
          </a:p>
          <a:p>
            <a:pPr>
              <a:buNone/>
            </a:pPr>
            <a:r>
              <a:rPr lang="ru-RU" sz="2800" dirty="0" smtClean="0"/>
              <a:t>	В функции достаточно один раз задать эту инструкцию и соответствующий оператор будет автоматически добавлен во все программные блоки препроцессором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Прерывание и продолжение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EXEC SQL whenever not found do break;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Преобразуется в </a:t>
            </a:r>
            <a:endParaRPr lang="ru-RU" dirty="0"/>
          </a:p>
          <a:p>
            <a:pPr>
              <a:buNone/>
            </a:pPr>
            <a:r>
              <a:rPr lang="en-US" dirty="0" smtClean="0"/>
              <a:t>{….if </a:t>
            </a:r>
            <a:r>
              <a:rPr lang="en-US" dirty="0"/>
              <a:t>(</a:t>
            </a:r>
            <a:r>
              <a:rPr lang="en-US" dirty="0" err="1"/>
              <a:t>sqlca.sqlcode</a:t>
            </a:r>
            <a:r>
              <a:rPr lang="en-US" dirty="0"/>
              <a:t> == 1403) break</a:t>
            </a:r>
            <a:r>
              <a:rPr lang="en-US" dirty="0" smtClean="0"/>
              <a:t>; …}</a:t>
            </a:r>
          </a:p>
          <a:p>
            <a:pPr>
              <a:buNone/>
            </a:pPr>
            <a:r>
              <a:rPr lang="ru-RU" sz="2800" dirty="0" smtClean="0"/>
              <a:t>Используется для выхода из циклов или</a:t>
            </a:r>
            <a:r>
              <a:rPr lang="en-US" sz="2800" dirty="0" smtClean="0"/>
              <a:t> switch</a:t>
            </a:r>
          </a:p>
          <a:p>
            <a:pPr>
              <a:buNone/>
            </a:pPr>
            <a:endParaRPr lang="ru-RU" sz="2800" dirty="0" smtClean="0"/>
          </a:p>
          <a:p>
            <a:r>
              <a:rPr lang="en-US" dirty="0" smtClean="0"/>
              <a:t>EXEC SQL whenever not found continue;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Преобразуется в </a:t>
            </a:r>
          </a:p>
          <a:p>
            <a:pPr>
              <a:buNone/>
            </a:pPr>
            <a:r>
              <a:rPr lang="en-US" dirty="0" smtClean="0"/>
              <a:t>{….if (</a:t>
            </a:r>
            <a:r>
              <a:rPr lang="en-US" dirty="0" err="1" smtClean="0"/>
              <a:t>sqlca.sqlcode</a:t>
            </a:r>
            <a:r>
              <a:rPr lang="en-US" dirty="0" smtClean="0"/>
              <a:t> == 1403) </a:t>
            </a:r>
            <a:r>
              <a:rPr lang="en-US" dirty="0" smtClean="0"/>
              <a:t>continue</a:t>
            </a:r>
            <a:r>
              <a:rPr lang="en-US" dirty="0" smtClean="0"/>
              <a:t>; …}</a:t>
            </a:r>
          </a:p>
          <a:p>
            <a:pPr>
              <a:buNone/>
            </a:pPr>
            <a:r>
              <a:rPr lang="ru-RU" sz="2800" dirty="0" smtClean="0"/>
              <a:t>Используется для </a:t>
            </a:r>
            <a:r>
              <a:rPr lang="ru-RU" sz="2800" dirty="0" smtClean="0"/>
              <a:t>продолжения итераций в</a:t>
            </a:r>
            <a:r>
              <a:rPr lang="ru-RU" sz="2800" dirty="0" smtClean="0"/>
              <a:t> циклах</a:t>
            </a:r>
            <a:endParaRPr lang="en-US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Дополнение совместно используемых объектов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EXEC SQL ALLOCATE :&lt;</a:t>
            </a:r>
            <a:r>
              <a:rPr lang="ru-RU" dirty="0" err="1" smtClean="0"/>
              <a:t>идентифиатор</a:t>
            </a:r>
            <a:r>
              <a:rPr lang="en-US" dirty="0" smtClean="0"/>
              <a:t>&gt;;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Пример </a:t>
            </a:r>
          </a:p>
          <a:p>
            <a:pPr>
              <a:buNone/>
            </a:pPr>
            <a:r>
              <a:rPr lang="en-US" sz="2400" dirty="0" err="1" smtClean="0"/>
              <a:t>Struct</a:t>
            </a:r>
            <a:r>
              <a:rPr lang="en-US" sz="2400" dirty="0" smtClean="0"/>
              <a:t>  </a:t>
            </a:r>
            <a:r>
              <a:rPr lang="en-US" sz="2400" dirty="0" err="1" smtClean="0"/>
              <a:t>mystuct</a:t>
            </a:r>
            <a:r>
              <a:rPr lang="en-US" sz="2400" dirty="0" smtClean="0"/>
              <a:t> {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I;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float f;</a:t>
            </a:r>
          </a:p>
          <a:p>
            <a:pPr>
              <a:buNone/>
            </a:pPr>
            <a:r>
              <a:rPr lang="en-US" sz="2400" dirty="0" smtClean="0"/>
              <a:t>} </a:t>
            </a:r>
            <a:r>
              <a:rPr lang="en-US" sz="2400" dirty="0" err="1" smtClean="0"/>
              <a:t>Mystruct</a:t>
            </a:r>
            <a:r>
              <a:rPr lang="en-US" sz="2400" dirty="0" smtClean="0"/>
              <a:t>;</a:t>
            </a:r>
          </a:p>
          <a:p>
            <a:pPr>
              <a:buNone/>
            </a:pPr>
            <a:r>
              <a:rPr lang="en-US" sz="2400" dirty="0" smtClean="0"/>
              <a:t>…….</a:t>
            </a:r>
          </a:p>
          <a:p>
            <a:pPr>
              <a:buNone/>
            </a:pPr>
            <a:r>
              <a:rPr lang="en-US" sz="2400" dirty="0" smtClean="0"/>
              <a:t>EXEC SQL ALLOCATE :</a:t>
            </a:r>
            <a:r>
              <a:rPr lang="en-US" sz="2400" dirty="0" err="1" smtClean="0"/>
              <a:t>Mystruct</a:t>
            </a:r>
            <a:r>
              <a:rPr lang="en-US" sz="2400" dirty="0" smtClean="0"/>
              <a:t>;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Явное описание выполняемого блока кода </a:t>
            </a:r>
            <a:r>
              <a:rPr lang="en-US" dirty="0" smtClean="0"/>
              <a:t>PL/SQL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 SQL EXECUTE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BEGIN</a:t>
            </a:r>
          </a:p>
          <a:p>
            <a:pPr>
              <a:buNone/>
            </a:pPr>
            <a:r>
              <a:rPr lang="en-US" dirty="0" smtClean="0"/>
              <a:t>    &lt;</a:t>
            </a:r>
            <a:r>
              <a:rPr lang="ru-RU" dirty="0" smtClean="0"/>
              <a:t>тело блока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END;</a:t>
            </a:r>
          </a:p>
          <a:p>
            <a:pPr>
              <a:buNone/>
            </a:pPr>
            <a:r>
              <a:rPr lang="en-US" dirty="0" smtClean="0"/>
              <a:t>END-EXEC;</a:t>
            </a:r>
            <a:endParaRPr lang="ru-RU" dirty="0" smtClean="0"/>
          </a:p>
          <a:p>
            <a:pPr>
              <a:buNone/>
            </a:pPr>
            <a:r>
              <a:rPr lang="ru-RU" sz="2800" dirty="0" smtClean="0"/>
              <a:t>	</a:t>
            </a:r>
          </a:p>
          <a:p>
            <a:pPr>
              <a:buNone/>
            </a:pPr>
            <a:r>
              <a:rPr lang="ru-RU" sz="2800" dirty="0"/>
              <a:t>	</a:t>
            </a:r>
            <a:r>
              <a:rPr lang="ru-RU" sz="2800" dirty="0" smtClean="0"/>
              <a:t>Должно быть согласовано с программными описаниями используемых переменных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курсора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EXEC SQL DECLARE </a:t>
            </a:r>
            <a:r>
              <a:rPr lang="en-US" dirty="0" err="1" smtClean="0"/>
              <a:t>cur_name</a:t>
            </a:r>
            <a:r>
              <a:rPr lang="en-US" dirty="0" smtClean="0"/>
              <a:t> CURSOR FOR select….;</a:t>
            </a:r>
          </a:p>
          <a:p>
            <a:pPr>
              <a:buNone/>
            </a:pPr>
            <a:r>
              <a:rPr lang="ru-RU" sz="2400" dirty="0" smtClean="0"/>
              <a:t>Пример</a:t>
            </a:r>
          </a:p>
          <a:p>
            <a:pPr>
              <a:buNone/>
            </a:pPr>
            <a:r>
              <a:rPr lang="en-US" sz="2400" dirty="0" smtClean="0"/>
              <a:t>EXEC SQL DECLARE w CURSOR FOR</a:t>
            </a:r>
          </a:p>
          <a:p>
            <a:pPr>
              <a:buNone/>
            </a:pPr>
            <a:r>
              <a:rPr lang="en-US" sz="2400" dirty="0" smtClean="0"/>
              <a:t>select </a:t>
            </a:r>
            <a:r>
              <a:rPr lang="en-US" sz="2400" dirty="0" err="1" smtClean="0"/>
              <a:t>Tnum</a:t>
            </a:r>
            <a:r>
              <a:rPr lang="en-US" sz="2400" dirty="0" smtClean="0"/>
              <a:t>, </a:t>
            </a:r>
            <a:r>
              <a:rPr lang="en-US" sz="2400" dirty="0" err="1" smtClean="0"/>
              <a:t>okl</a:t>
            </a:r>
            <a:r>
              <a:rPr lang="en-US" sz="2400" dirty="0" smtClean="0"/>
              <a:t> from </a:t>
            </a:r>
            <a:r>
              <a:rPr lang="en-US" sz="2400" dirty="0" err="1" smtClean="0"/>
              <a:t>sotrud</a:t>
            </a:r>
            <a:r>
              <a:rPr lang="en-US" sz="2400" dirty="0" smtClean="0"/>
              <a:t> order by </a:t>
            </a:r>
            <a:r>
              <a:rPr lang="en-US" sz="2400" dirty="0" err="1" smtClean="0"/>
              <a:t>okl</a:t>
            </a:r>
            <a:r>
              <a:rPr lang="en-US" dirty="0" smtClean="0"/>
              <a:t>;</a:t>
            </a:r>
          </a:p>
          <a:p>
            <a:r>
              <a:rPr lang="ru-RU" dirty="0" smtClean="0"/>
              <a:t>Преобразуется в</a:t>
            </a:r>
          </a:p>
          <a:p>
            <a:pPr>
              <a:buNone/>
            </a:pPr>
            <a:r>
              <a:rPr lang="en-US" sz="2800" dirty="0"/>
              <a:t>static const char *sq0003 = </a:t>
            </a:r>
          </a:p>
          <a:p>
            <a:pPr>
              <a:buNone/>
            </a:pPr>
            <a:r>
              <a:rPr lang="en-US" sz="2800" dirty="0"/>
              <a:t>"select </a:t>
            </a:r>
            <a:r>
              <a:rPr lang="en-US" sz="2800" dirty="0" err="1"/>
              <a:t>Tnum</a:t>
            </a:r>
            <a:r>
              <a:rPr lang="en-US" sz="2800" dirty="0"/>
              <a:t> ,</a:t>
            </a:r>
            <a:r>
              <a:rPr lang="en-US" sz="2800" dirty="0" err="1"/>
              <a:t>okl</a:t>
            </a:r>
            <a:r>
              <a:rPr lang="en-US" sz="2800" dirty="0"/>
              <a:t>  from </a:t>
            </a:r>
            <a:r>
              <a:rPr lang="en-US" sz="2800" dirty="0" err="1"/>
              <a:t>sotrud</a:t>
            </a:r>
            <a:r>
              <a:rPr lang="en-US" sz="2800" dirty="0"/>
              <a:t>  order by </a:t>
            </a:r>
            <a:r>
              <a:rPr lang="en-US" sz="2800" dirty="0" err="1"/>
              <a:t>okl</a:t>
            </a:r>
            <a:r>
              <a:rPr lang="en-US" sz="2800" dirty="0"/>
              <a:t>            </a:t>
            </a:r>
            <a:r>
              <a:rPr lang="en-US" sz="2800" dirty="0" smtClean="0"/>
              <a:t>";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и подстановку указателя в программный блок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курсора</a:t>
            </a:r>
            <a:r>
              <a:rPr lang="en-US" dirty="0" smtClean="0"/>
              <a:t> </a:t>
            </a:r>
            <a:r>
              <a:rPr lang="ru-RU" dirty="0" smtClean="0"/>
              <a:t>для единичной выборки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EXEC SQL open </a:t>
            </a:r>
            <a:r>
              <a:rPr lang="en-US" dirty="0" err="1" smtClean="0"/>
              <a:t>cur_name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EXEC SQL fetch </a:t>
            </a:r>
            <a:r>
              <a:rPr lang="en-US" dirty="0" err="1" smtClean="0"/>
              <a:t>cur_name</a:t>
            </a:r>
            <a:r>
              <a:rPr lang="en-US" dirty="0" smtClean="0"/>
              <a:t> into :&lt;</a:t>
            </a:r>
            <a:r>
              <a:rPr lang="ru-RU" dirty="0" smtClean="0"/>
              <a:t>идентификатор</a:t>
            </a:r>
            <a:r>
              <a:rPr lang="en-US" dirty="0" smtClean="0"/>
              <a:t>&gt;;</a:t>
            </a:r>
          </a:p>
          <a:p>
            <a:r>
              <a:rPr lang="en-US" dirty="0" smtClean="0"/>
              <a:t>EXEC SQL close </a:t>
            </a:r>
            <a:r>
              <a:rPr lang="en-US" dirty="0" err="1" smtClean="0"/>
              <a:t>cur_name</a:t>
            </a:r>
            <a:r>
              <a:rPr lang="en-US" dirty="0" smtClean="0"/>
              <a:t>;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Необходимо согласование выборки курсора с </a:t>
            </a:r>
            <a:r>
              <a:rPr lang="en-US" dirty="0" smtClean="0"/>
              <a:t>:&lt;</a:t>
            </a:r>
            <a:r>
              <a:rPr lang="ru-RU" dirty="0" smtClean="0"/>
              <a:t>идентификаторами</a:t>
            </a:r>
            <a:r>
              <a:rPr lang="en-US" dirty="0" smtClean="0"/>
              <a:t>&gt;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курсора с множественной выборкой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EXEC SQL open </a:t>
            </a:r>
            <a:r>
              <a:rPr lang="en-US" dirty="0" err="1" smtClean="0"/>
              <a:t>cur_name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EXEC SQL whenever not found do break;</a:t>
            </a:r>
          </a:p>
          <a:p>
            <a:pPr>
              <a:buNone/>
            </a:pPr>
            <a:r>
              <a:rPr lang="en-US" dirty="0" smtClean="0"/>
              <a:t>    while(1){</a:t>
            </a:r>
          </a:p>
          <a:p>
            <a:pPr>
              <a:buNone/>
            </a:pPr>
            <a:r>
              <a:rPr lang="en-US" dirty="0" smtClean="0"/>
              <a:t>	   EXEC SQL fetch </a:t>
            </a:r>
            <a:r>
              <a:rPr lang="en-US" dirty="0" err="1" smtClean="0"/>
              <a:t>cur_name</a:t>
            </a:r>
            <a:r>
              <a:rPr lang="en-US" dirty="0" smtClean="0"/>
              <a:t> into :&lt;&gt;,:&lt;&gt;…;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}</a:t>
            </a:r>
          </a:p>
          <a:p>
            <a:r>
              <a:rPr lang="en-US" dirty="0" smtClean="0"/>
              <a:t>EXEC SQL close w;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3000" dirty="0" smtClean="0"/>
              <a:t>В цикле допустимо не только заполнение курсорного пула, но обработка полученных данных</a:t>
            </a:r>
            <a:endParaRPr lang="ru-RU" sz="3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391</Words>
  <Application>Microsoft Office PowerPoint</Application>
  <PresentationFormat>Экран (4:3)</PresentationFormat>
  <Paragraphs>106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Oracle 10G  ProC/C++</vt:lpstr>
      <vt:lpstr>Секция CONNECT</vt:lpstr>
      <vt:lpstr>Обработка ошибок SQL</vt:lpstr>
      <vt:lpstr>Прерывание и продолжение работы</vt:lpstr>
      <vt:lpstr>Дополнение совместно используемых объектов</vt:lpstr>
      <vt:lpstr>Явное описание выполняемого блока кода PL/SQL </vt:lpstr>
      <vt:lpstr>Описание курсора</vt:lpstr>
      <vt:lpstr>Использование курсора для единичной выборки</vt:lpstr>
      <vt:lpstr>Использование курсора с множественной выборкой</vt:lpstr>
      <vt:lpstr>Пример 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Oracle 10G  ProC/C++</dc:title>
  <dc:creator>IBM-T21</dc:creator>
  <cp:lastModifiedBy>IBM-T21</cp:lastModifiedBy>
  <cp:revision>21</cp:revision>
  <dcterms:created xsi:type="dcterms:W3CDTF">2013-01-25T10:53:28Z</dcterms:created>
  <dcterms:modified xsi:type="dcterms:W3CDTF">2013-01-25T13:17:02Z</dcterms:modified>
</cp:coreProperties>
</file>