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9" r:id="rId3"/>
    <p:sldId id="261" r:id="rId4"/>
    <p:sldId id="283" r:id="rId5"/>
    <p:sldId id="263" r:id="rId6"/>
    <p:sldId id="271" r:id="rId7"/>
    <p:sldId id="267" r:id="rId8"/>
    <p:sldId id="268" r:id="rId9"/>
    <p:sldId id="269" r:id="rId10"/>
    <p:sldId id="259" r:id="rId11"/>
    <p:sldId id="257" r:id="rId12"/>
    <p:sldId id="258" r:id="rId13"/>
    <p:sldId id="262" r:id="rId14"/>
    <p:sldId id="277" r:id="rId15"/>
    <p:sldId id="278" r:id="rId16"/>
    <p:sldId id="272" r:id="rId17"/>
    <p:sldId id="274" r:id="rId18"/>
    <p:sldId id="275" r:id="rId19"/>
    <p:sldId id="276" r:id="rId20"/>
    <p:sldId id="280" r:id="rId21"/>
    <p:sldId id="28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1320" y="4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en-US" sz="1600" b="1" dirty="0" smtClean="0">
              <a:latin typeface="+mj-lt"/>
            </a:rPr>
            <a:t>J2SE 1.2 (1998)</a:t>
          </a:r>
          <a:endParaRPr lang="ru-RU" sz="1600" b="1" dirty="0">
            <a:latin typeface="+mj-lt"/>
          </a:endParaRPr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BE89E787-5620-4943-8894-E4A12FA76187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J2SE 1.3 (2000)</a:t>
          </a:r>
          <a:endParaRPr lang="ru-RU" sz="1400" dirty="0">
            <a:latin typeface="+mj-lt"/>
          </a:endParaRPr>
        </a:p>
      </dgm:t>
    </dgm:pt>
    <dgm:pt modelId="{90C28EFC-E5DE-4162-A218-B62F97DBC945}" type="parTrans" cxnId="{A8F8D9D6-A1BA-418B-9F91-FD0A2C22ED54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800B11A7-3749-42D7-B56F-173C1BB27AF3}" type="sibTrans" cxnId="{A8F8D9D6-A1BA-418B-9F91-FD0A2C22ED54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JDK 1.1 (1997)</a:t>
          </a:r>
          <a:endParaRPr lang="ru-RU" sz="1400" dirty="0">
            <a:latin typeface="+mj-lt"/>
          </a:endParaRPr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JDK 1.0 (1996)</a:t>
          </a:r>
          <a:endParaRPr lang="ru-RU" sz="1400" dirty="0">
            <a:latin typeface="+mj-lt"/>
          </a:endParaRPr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48AE2B7C-69EE-4AA4-8E29-40E11CB97A5E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J2SE 1.4 (2002)</a:t>
          </a:r>
          <a:endParaRPr lang="ru-RU" sz="1400" dirty="0">
            <a:latin typeface="+mj-lt"/>
          </a:endParaRPr>
        </a:p>
      </dgm:t>
    </dgm:pt>
    <dgm:pt modelId="{456025CE-D20A-40F7-9FE6-6B4860E680B5}" type="parTrans" cxnId="{1D524847-CA8C-4738-B5F2-B4E9449122DD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82338FA9-6A5C-4589-9715-C0728545BDEF}" type="sibTrans" cxnId="{1D524847-CA8C-4738-B5F2-B4E9449122DD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8B5256F8-3785-4609-AA3E-987FE522EA7F}">
      <dgm:prSet phldrT="[Text]" custT="1"/>
      <dgm:spPr/>
      <dgm:t>
        <a:bodyPr/>
        <a:lstStyle/>
        <a:p>
          <a:r>
            <a:rPr lang="en-US" sz="1600" b="1" dirty="0" smtClean="0">
              <a:latin typeface="+mj-lt"/>
            </a:rPr>
            <a:t>J2SE 5 (2004)</a:t>
          </a:r>
          <a:endParaRPr lang="ru-RU" sz="1600" b="1" dirty="0">
            <a:latin typeface="+mj-lt"/>
          </a:endParaRPr>
        </a:p>
      </dgm:t>
    </dgm:pt>
    <dgm:pt modelId="{45E7C71E-6C96-4182-BC71-3ED1001C430D}" type="parTrans" cxnId="{5AB740B7-AD54-4C39-86B2-856C065226BE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A7538033-956E-4947-A909-874BE5F88E76}" type="sibTrans" cxnId="{5AB740B7-AD54-4C39-86B2-856C065226BE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95E807C5-F451-4214-9086-C1E8DD815DED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Java SE 6 (2006)</a:t>
          </a:r>
          <a:endParaRPr lang="ru-RU" sz="1400" dirty="0">
            <a:latin typeface="+mj-lt"/>
          </a:endParaRPr>
        </a:p>
      </dgm:t>
    </dgm:pt>
    <dgm:pt modelId="{7A99A91D-2AB5-4961-84E2-2B5052352A37}" type="parTrans" cxnId="{EBAD95FF-CBFD-480A-80D3-199DAB83A75A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305138B4-0B69-4730-BA87-5401DCC3205C}" type="sibTrans" cxnId="{EBAD95FF-CBFD-480A-80D3-199DAB83A75A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69EA696A-C26F-447E-B127-3731926D1C43}">
      <dgm:prSet phldrT="[Text]" custT="1"/>
      <dgm:spPr/>
      <dgm:t>
        <a:bodyPr/>
        <a:lstStyle/>
        <a:p>
          <a:r>
            <a:rPr lang="ru-RU" sz="1400" dirty="0" smtClean="0">
              <a:latin typeface="+mj-lt"/>
            </a:rPr>
            <a:t>Первая стабильная версия, </a:t>
          </a:r>
          <a:r>
            <a:rPr lang="en-US" sz="1400" dirty="0" smtClean="0">
              <a:latin typeface="+mj-lt"/>
            </a:rPr>
            <a:t>AWT, Applets</a:t>
          </a:r>
          <a:endParaRPr lang="ru-RU" sz="1400" dirty="0">
            <a:latin typeface="+mj-lt"/>
          </a:endParaRPr>
        </a:p>
      </dgm:t>
    </dgm:pt>
    <dgm:pt modelId="{7B55D4B0-17FA-4D3A-9230-C19D20FE8A7D}" type="parTrans" cxnId="{426A35A1-6519-4D0A-8C17-5D6BD63E2B39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BD866BC3-46FD-4AA5-9CE4-9576E0C9ADE0}" type="sibTrans" cxnId="{426A35A1-6519-4D0A-8C17-5D6BD63E2B39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4EB57A70-6A55-4C01-A17C-004BA743FA01}">
      <dgm:prSet phldrT="[Text]" custT="1"/>
      <dgm:spPr/>
      <dgm:t>
        <a:bodyPr/>
        <a:lstStyle/>
        <a:p>
          <a:r>
            <a:rPr lang="ru-RU" sz="1400" dirty="0" smtClean="0">
              <a:latin typeface="+mj-lt"/>
            </a:rPr>
            <a:t>Изменения </a:t>
          </a:r>
          <a:r>
            <a:rPr lang="en-US" sz="1400" dirty="0" smtClean="0">
              <a:latin typeface="+mj-lt"/>
            </a:rPr>
            <a:t>AWT, JavaBeans, JDBC, RMI, inner classes</a:t>
          </a:r>
          <a:endParaRPr lang="ru-RU" sz="1400" dirty="0">
            <a:latin typeface="+mj-lt"/>
          </a:endParaRPr>
        </a:p>
      </dgm:t>
    </dgm:pt>
    <dgm:pt modelId="{371FEA7D-74AC-4DD7-8E2D-D1ABBBD1A04A}" type="parTrans" cxnId="{6442BB47-44E3-43F8-9C7B-18E452911295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4D9BCBDA-E672-44DB-95D7-2EC1EA5C4DFB}" type="sibTrans" cxnId="{6442BB47-44E3-43F8-9C7B-18E452911295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4AC647CE-315F-4DD5-8B27-F47EAD69511F}">
      <dgm:prSet phldrT="[Text]" custT="1"/>
      <dgm:spPr/>
      <dgm:t>
        <a:bodyPr/>
        <a:lstStyle/>
        <a:p>
          <a:r>
            <a:rPr lang="ru-RU" sz="1400" dirty="0" smtClean="0">
              <a:latin typeface="+mj-lt"/>
            </a:rPr>
            <a:t>Официально </a:t>
          </a:r>
          <a:r>
            <a:rPr lang="en-US" sz="1400" dirty="0" smtClean="0">
              <a:latin typeface="+mj-lt"/>
            </a:rPr>
            <a:t>Java 2, JIT, Swing, Collections, certs, Java 2D, </a:t>
          </a:r>
          <a:r>
            <a:rPr lang="ru-RU" sz="1400" dirty="0" smtClean="0">
              <a:latin typeface="+mj-lt"/>
            </a:rPr>
            <a:t>улучшения в </a:t>
          </a:r>
          <a:r>
            <a:rPr lang="ru-RU" sz="1400" dirty="0" err="1" smtClean="0">
              <a:latin typeface="+mj-lt"/>
            </a:rPr>
            <a:t>многопоточности</a:t>
          </a:r>
          <a:endParaRPr lang="ru-RU" sz="1400" dirty="0">
            <a:latin typeface="+mj-lt"/>
          </a:endParaRPr>
        </a:p>
      </dgm:t>
    </dgm:pt>
    <dgm:pt modelId="{B6F3B21F-991F-4E06-A716-962258C7A1E3}" type="parTrans" cxnId="{A2D6FD7E-9F84-4B76-A165-44CB905E063F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65078E4C-956D-4193-917B-96214684A7C3}" type="sibTrans" cxnId="{A2D6FD7E-9F84-4B76-A165-44CB905E063F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F8C43624-2A00-4591-8EFD-6BBB50616DA1}">
      <dgm:prSet phldrT="[Text]" custT="1"/>
      <dgm:spPr/>
      <dgm:t>
        <a:bodyPr/>
        <a:lstStyle/>
        <a:p>
          <a:r>
            <a:rPr lang="ru-RU" sz="1400" dirty="0" smtClean="0">
              <a:latin typeface="+mj-lt"/>
            </a:rPr>
            <a:t>Усовершенствования в </a:t>
          </a:r>
          <a:r>
            <a:rPr lang="en-US" sz="1400" dirty="0" smtClean="0">
              <a:latin typeface="+mj-lt"/>
            </a:rPr>
            <a:t>JVM</a:t>
          </a:r>
          <a:endParaRPr lang="ru-RU" sz="1400" dirty="0">
            <a:latin typeface="+mj-lt"/>
          </a:endParaRPr>
        </a:p>
      </dgm:t>
    </dgm:pt>
    <dgm:pt modelId="{828F5AA2-3952-4D00-B8F0-187E984E91D2}" type="parTrans" cxnId="{9BFFDBB4-4848-4690-92D7-D76387BBB3BE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24D82A83-42D5-4E85-8E63-148DAA5BF6BB}" type="sibTrans" cxnId="{9BFFDBB4-4848-4690-92D7-D76387BBB3BE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43B2EAC8-25D3-4680-B4C5-7D92A2C609D6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Generics, enumerations, </a:t>
          </a:r>
          <a:r>
            <a:rPr lang="en-US" sz="1400" dirty="0" err="1" smtClean="0">
              <a:latin typeface="+mj-lt"/>
            </a:rPr>
            <a:t>varargs</a:t>
          </a:r>
          <a:r>
            <a:rPr lang="en-US" sz="1400" dirty="0" smtClean="0">
              <a:latin typeface="+mj-lt"/>
            </a:rPr>
            <a:t>, </a:t>
          </a:r>
          <a:r>
            <a:rPr lang="en-US" sz="1400" dirty="0" err="1" smtClean="0">
              <a:latin typeface="+mj-lt"/>
            </a:rPr>
            <a:t>autoboxing</a:t>
          </a:r>
          <a:r>
            <a:rPr lang="en-US" sz="1400" dirty="0" smtClean="0">
              <a:latin typeface="+mj-lt"/>
            </a:rPr>
            <a:t>, </a:t>
          </a:r>
          <a:r>
            <a:rPr lang="en-US" sz="1400" dirty="0" err="1" smtClean="0">
              <a:latin typeface="+mj-lt"/>
            </a:rPr>
            <a:t>java.concurrent</a:t>
          </a:r>
          <a:endParaRPr lang="ru-RU" sz="1400" dirty="0">
            <a:latin typeface="+mj-lt"/>
          </a:endParaRPr>
        </a:p>
      </dgm:t>
    </dgm:pt>
    <dgm:pt modelId="{BA040D08-83DA-4757-81F8-E15C38ADED9B}" type="parTrans" cxnId="{63871202-730D-48DC-AA6E-69C47C72E741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29F1DE69-1E73-4B1F-A16D-997D107A1B1B}" type="sibTrans" cxnId="{63871202-730D-48DC-AA6E-69C47C72E741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24C719BE-0A69-4E6E-A7B4-9904DE059A31}">
      <dgm:prSet phldrT="[Text]" custT="1"/>
      <dgm:spPr/>
      <dgm:t>
        <a:bodyPr/>
        <a:lstStyle/>
        <a:p>
          <a:r>
            <a:rPr lang="ru-RU" sz="1400" dirty="0" smtClean="0">
              <a:latin typeface="+mj-lt"/>
            </a:rPr>
            <a:t>Регулярные выражения, цепочки исключений, </a:t>
          </a:r>
          <a:r>
            <a:rPr lang="en-US" sz="1400" dirty="0" err="1" smtClean="0">
              <a:latin typeface="+mj-lt"/>
            </a:rPr>
            <a:t>java.nio</a:t>
          </a:r>
          <a:r>
            <a:rPr lang="en-US" sz="1400" dirty="0" smtClean="0">
              <a:latin typeface="+mj-lt"/>
            </a:rPr>
            <a:t>, </a:t>
          </a:r>
          <a:r>
            <a:rPr lang="ru-RU" sz="1400" dirty="0" smtClean="0">
              <a:latin typeface="+mj-lt"/>
            </a:rPr>
            <a:t>работа с </a:t>
          </a:r>
          <a:r>
            <a:rPr lang="en-US" sz="1400" dirty="0" smtClean="0">
              <a:latin typeface="+mj-lt"/>
            </a:rPr>
            <a:t>XML</a:t>
          </a:r>
          <a:r>
            <a:rPr lang="ru-RU" sz="1400" dirty="0" smtClean="0">
              <a:latin typeface="+mj-lt"/>
            </a:rPr>
            <a:t> </a:t>
          </a:r>
          <a:endParaRPr lang="ru-RU" sz="1400" dirty="0">
            <a:latin typeface="+mj-lt"/>
          </a:endParaRPr>
        </a:p>
      </dgm:t>
    </dgm:pt>
    <dgm:pt modelId="{566EF78C-9CA2-414B-A0C5-0BE6620E16CD}" type="parTrans" cxnId="{64A5105B-4F19-4DE8-8A5E-338044EBDCE9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BB162C53-470C-43D9-9F64-7861DB714721}" type="sibTrans" cxnId="{64A5105B-4F19-4DE8-8A5E-338044EBDCE9}">
      <dgm:prSet/>
      <dgm:spPr/>
      <dgm:t>
        <a:bodyPr/>
        <a:lstStyle/>
        <a:p>
          <a:endParaRPr lang="ru-RU" sz="1400">
            <a:latin typeface="+mj-lt"/>
          </a:endParaRPr>
        </a:p>
      </dgm:t>
    </dgm:pt>
    <dgm:pt modelId="{D6189361-CFAC-4BDC-B0AC-AA969D64EE3C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Java SE 7 (2011)</a:t>
          </a:r>
          <a:endParaRPr lang="ru-RU" sz="1400" dirty="0">
            <a:latin typeface="+mj-lt"/>
          </a:endParaRPr>
        </a:p>
      </dgm:t>
    </dgm:pt>
    <dgm:pt modelId="{D65E09D9-9DF0-42C0-BADE-5D3E972F6FAC}" type="parTrans" cxnId="{693FF300-824F-4CB9-8BFE-6757F68FB638}">
      <dgm:prSet/>
      <dgm:spPr/>
      <dgm:t>
        <a:bodyPr/>
        <a:lstStyle/>
        <a:p>
          <a:endParaRPr lang="ru-RU"/>
        </a:p>
      </dgm:t>
    </dgm:pt>
    <dgm:pt modelId="{702DA6D0-2D4B-441C-9B8B-63F71FD93E89}" type="sibTrans" cxnId="{693FF300-824F-4CB9-8BFE-6757F68FB638}">
      <dgm:prSet/>
      <dgm:spPr/>
      <dgm:t>
        <a:bodyPr/>
        <a:lstStyle/>
        <a:p>
          <a:endParaRPr lang="ru-RU"/>
        </a:p>
      </dgm:t>
    </dgm:pt>
    <dgm:pt modelId="{32F58556-7360-463C-8E25-DF77E6D39857}">
      <dgm:prSet phldrT="[Text]" custT="1"/>
      <dgm:spPr/>
      <dgm:t>
        <a:bodyPr/>
        <a:lstStyle/>
        <a:p>
          <a:r>
            <a:rPr lang="en-US" sz="1600" b="1" dirty="0" smtClean="0">
              <a:latin typeface="+mj-lt"/>
            </a:rPr>
            <a:t>Java SE 8 (2014)</a:t>
          </a:r>
          <a:endParaRPr lang="ru-RU" sz="1600" b="1" dirty="0">
            <a:latin typeface="+mj-lt"/>
          </a:endParaRPr>
        </a:p>
      </dgm:t>
    </dgm:pt>
    <dgm:pt modelId="{70590956-5B6C-4E72-B106-D0B2A623211D}" type="parTrans" cxnId="{E0F09754-5BCE-440B-B367-CB1AEC6E294B}">
      <dgm:prSet/>
      <dgm:spPr/>
      <dgm:t>
        <a:bodyPr/>
        <a:lstStyle/>
        <a:p>
          <a:endParaRPr lang="ru-RU"/>
        </a:p>
      </dgm:t>
    </dgm:pt>
    <dgm:pt modelId="{903E10FE-65F9-4AC6-B419-076B9E3AF157}" type="sibTrans" cxnId="{E0F09754-5BCE-440B-B367-CB1AEC6E294B}">
      <dgm:prSet/>
      <dgm:spPr/>
      <dgm:t>
        <a:bodyPr/>
        <a:lstStyle/>
        <a:p>
          <a:endParaRPr lang="ru-RU"/>
        </a:p>
      </dgm:t>
    </dgm:pt>
    <dgm:pt modelId="{E0F342B1-34AA-4567-87B7-DF6623B684E4}">
      <dgm:prSet phldrT="[Text]" custT="1"/>
      <dgm:spPr/>
      <dgm:t>
        <a:bodyPr/>
        <a:lstStyle/>
        <a:p>
          <a:r>
            <a:rPr lang="ru-RU" sz="1400" dirty="0" smtClean="0">
              <a:latin typeface="+mj-lt"/>
            </a:rPr>
            <a:t>Усовершенствования </a:t>
          </a:r>
          <a:r>
            <a:rPr lang="en-US" sz="1400" dirty="0" smtClean="0">
              <a:latin typeface="+mj-lt"/>
            </a:rPr>
            <a:t>JVM</a:t>
          </a:r>
          <a:endParaRPr lang="ru-RU" sz="1400" dirty="0">
            <a:latin typeface="+mj-lt"/>
          </a:endParaRPr>
        </a:p>
      </dgm:t>
    </dgm:pt>
    <dgm:pt modelId="{EAE9D6C3-4F42-4567-A25A-CCA814E9EB6B}" type="parTrans" cxnId="{C79267C5-538D-47BD-8153-0F2072EE84B1}">
      <dgm:prSet/>
      <dgm:spPr/>
      <dgm:t>
        <a:bodyPr/>
        <a:lstStyle/>
        <a:p>
          <a:endParaRPr lang="ru-RU"/>
        </a:p>
      </dgm:t>
    </dgm:pt>
    <dgm:pt modelId="{2132E973-0803-4DD0-B42E-BE70D4D61FF7}" type="sibTrans" cxnId="{C79267C5-538D-47BD-8153-0F2072EE84B1}">
      <dgm:prSet/>
      <dgm:spPr/>
      <dgm:t>
        <a:bodyPr/>
        <a:lstStyle/>
        <a:p>
          <a:endParaRPr lang="ru-RU"/>
        </a:p>
      </dgm:t>
    </dgm:pt>
    <dgm:pt modelId="{BFBDBA53-5118-4D97-927F-F7DA1C4F9D50}">
      <dgm:prSet phldrT="[Text]" custT="1"/>
      <dgm:spPr/>
      <dgm:t>
        <a:bodyPr/>
        <a:lstStyle/>
        <a:p>
          <a:r>
            <a:rPr lang="ru-RU" sz="1400" dirty="0" smtClean="0">
              <a:latin typeface="+mj-lt"/>
            </a:rPr>
            <a:t>Поддержка коллекций на уровне языка, Алгоритмы эллиптическая криптография, новое графическое </a:t>
          </a:r>
          <a:r>
            <a:rPr lang="en-US" sz="1400" dirty="0" smtClean="0">
              <a:latin typeface="+mj-lt"/>
            </a:rPr>
            <a:t>API, </a:t>
          </a:r>
          <a:r>
            <a:rPr lang="ru-RU" sz="1400" dirty="0" smtClean="0">
              <a:latin typeface="+mj-lt"/>
            </a:rPr>
            <a:t>обновления в </a:t>
          </a:r>
          <a:r>
            <a:rPr lang="en-US" sz="1400" dirty="0" smtClean="0">
              <a:latin typeface="+mj-lt"/>
            </a:rPr>
            <a:t>XML </a:t>
          </a:r>
          <a:r>
            <a:rPr lang="ru-RU" sz="1400" dirty="0" smtClean="0">
              <a:latin typeface="+mj-lt"/>
            </a:rPr>
            <a:t>и </a:t>
          </a:r>
          <a:r>
            <a:rPr lang="en-US" sz="1400" dirty="0" smtClean="0">
              <a:latin typeface="+mj-lt"/>
            </a:rPr>
            <a:t>Unicode</a:t>
          </a:r>
          <a:endParaRPr lang="ru-RU" sz="1400" dirty="0">
            <a:latin typeface="+mj-lt"/>
          </a:endParaRPr>
        </a:p>
      </dgm:t>
    </dgm:pt>
    <dgm:pt modelId="{036DA818-6FF9-474D-A8C7-8760B98EFAEA}" type="parTrans" cxnId="{543735B0-5AA6-47A7-BDA4-752FD55A6FD4}">
      <dgm:prSet/>
      <dgm:spPr/>
      <dgm:t>
        <a:bodyPr/>
        <a:lstStyle/>
        <a:p>
          <a:endParaRPr lang="ru-RU"/>
        </a:p>
      </dgm:t>
    </dgm:pt>
    <dgm:pt modelId="{EC42AC36-2DF1-42B3-82EB-45487035E0B3}" type="sibTrans" cxnId="{543735B0-5AA6-47A7-BDA4-752FD55A6FD4}">
      <dgm:prSet/>
      <dgm:spPr/>
      <dgm:t>
        <a:bodyPr/>
        <a:lstStyle/>
        <a:p>
          <a:endParaRPr lang="ru-RU"/>
        </a:p>
      </dgm:t>
    </dgm:pt>
    <dgm:pt modelId="{60F00F92-57C6-421F-A38C-C31407B15F7C}">
      <dgm:prSet phldrT="[Text]" custT="1"/>
      <dgm:spPr/>
      <dgm:t>
        <a:bodyPr/>
        <a:lstStyle/>
        <a:p>
          <a:r>
            <a:rPr lang="ru-RU" sz="1400" dirty="0" smtClean="0">
              <a:latin typeface="+mj-lt"/>
            </a:rPr>
            <a:t>Лямбда выражения, функциональные интерфейсы, </a:t>
          </a:r>
          <a:r>
            <a:rPr lang="en-US" sz="1400" dirty="0" smtClean="0">
              <a:latin typeface="+mj-lt"/>
            </a:rPr>
            <a:t>Stream API, </a:t>
          </a:r>
          <a:r>
            <a:rPr lang="ru-RU" sz="1400" dirty="0" smtClean="0">
              <a:latin typeface="+mj-lt"/>
            </a:rPr>
            <a:t>ссылки на методы или конструкторы</a:t>
          </a:r>
          <a:endParaRPr lang="ru-RU" sz="1400" dirty="0">
            <a:latin typeface="+mj-lt"/>
          </a:endParaRPr>
        </a:p>
      </dgm:t>
    </dgm:pt>
    <dgm:pt modelId="{3985D5E1-78B4-43C1-BA72-29916D7243A0}" type="parTrans" cxnId="{89910F8C-EE4C-4496-94CB-A0D17C3D4D35}">
      <dgm:prSet/>
      <dgm:spPr/>
      <dgm:t>
        <a:bodyPr/>
        <a:lstStyle/>
        <a:p>
          <a:endParaRPr lang="ru-RU"/>
        </a:p>
      </dgm:t>
    </dgm:pt>
    <dgm:pt modelId="{EBE59273-74A4-4D1D-A457-9BAA6F2B3949}" type="sibTrans" cxnId="{89910F8C-EE4C-4496-94CB-A0D17C3D4D35}">
      <dgm:prSet/>
      <dgm:spPr/>
      <dgm:t>
        <a:bodyPr/>
        <a:lstStyle/>
        <a:p>
          <a:endParaRPr lang="ru-RU"/>
        </a:p>
      </dgm:t>
    </dgm:pt>
    <dgm:pt modelId="{BBF9F5E3-B9AC-4CCA-B7E6-5E6558417E13}">
      <dgm:prSet phldrT="[Text]" custT="1"/>
      <dgm:spPr/>
      <dgm:t>
        <a:bodyPr/>
        <a:lstStyle/>
        <a:p>
          <a:r>
            <a:rPr lang="en-US" sz="1400" dirty="0" err="1" smtClean="0">
              <a:latin typeface="+mj-lt"/>
            </a:rPr>
            <a:t>Nashorm</a:t>
          </a:r>
          <a:r>
            <a:rPr lang="en-US" sz="1400" dirty="0" smtClean="0">
              <a:latin typeface="+mj-lt"/>
            </a:rPr>
            <a:t>, </a:t>
          </a:r>
          <a:r>
            <a:rPr lang="en-US" sz="1400" dirty="0" err="1" smtClean="0">
              <a:latin typeface="+mj-lt"/>
            </a:rPr>
            <a:t>java.time</a:t>
          </a:r>
          <a:r>
            <a:rPr lang="en-US" sz="1400" dirty="0" smtClean="0">
              <a:latin typeface="+mj-lt"/>
            </a:rPr>
            <a:t>, </a:t>
          </a:r>
          <a:r>
            <a:rPr lang="ru-RU" sz="1400" dirty="0" smtClean="0">
              <a:latin typeface="+mj-lt"/>
            </a:rPr>
            <a:t>аннотации типов</a:t>
          </a:r>
          <a:endParaRPr lang="ru-RU" sz="1400" dirty="0">
            <a:latin typeface="+mj-lt"/>
          </a:endParaRPr>
        </a:p>
      </dgm:t>
    </dgm:pt>
    <dgm:pt modelId="{5F73C383-C8EF-48E1-9913-90621E82C752}" type="parTrans" cxnId="{449AC919-2C72-4DED-A19D-7367818B5144}">
      <dgm:prSet/>
      <dgm:spPr/>
      <dgm:t>
        <a:bodyPr/>
        <a:lstStyle/>
        <a:p>
          <a:endParaRPr lang="ru-RU"/>
        </a:p>
      </dgm:t>
    </dgm:pt>
    <dgm:pt modelId="{6670479A-C662-4FC8-B183-46DCC24A1113}" type="sibTrans" cxnId="{449AC919-2C72-4DED-A19D-7367818B5144}">
      <dgm:prSet/>
      <dgm:spPr/>
      <dgm:t>
        <a:bodyPr/>
        <a:lstStyle/>
        <a:p>
          <a:endParaRPr lang="ru-RU"/>
        </a:p>
      </dgm:t>
    </dgm:pt>
    <dgm:pt modelId="{F95FA234-677C-448D-907A-6EF4B1C17E95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Java SE 9 (2017)</a:t>
          </a:r>
          <a:endParaRPr lang="ru-RU" sz="1400" dirty="0">
            <a:latin typeface="+mj-lt"/>
          </a:endParaRPr>
        </a:p>
      </dgm:t>
    </dgm:pt>
    <dgm:pt modelId="{E5A8F76F-195C-43D8-9162-F878E970D682}" type="parTrans" cxnId="{A6E7E394-2A42-44B7-AB5E-DB3A61D6BE99}">
      <dgm:prSet/>
      <dgm:spPr/>
      <dgm:t>
        <a:bodyPr/>
        <a:lstStyle/>
        <a:p>
          <a:endParaRPr lang="ru-RU"/>
        </a:p>
      </dgm:t>
    </dgm:pt>
    <dgm:pt modelId="{3070E20B-2679-4CD8-9201-B2BEF6E6A6BF}" type="sibTrans" cxnId="{A6E7E394-2A42-44B7-AB5E-DB3A61D6BE99}">
      <dgm:prSet/>
      <dgm:spPr/>
      <dgm:t>
        <a:bodyPr/>
        <a:lstStyle/>
        <a:p>
          <a:endParaRPr lang="ru-RU"/>
        </a:p>
      </dgm:t>
    </dgm:pt>
    <dgm:pt modelId="{5F14A31E-7F79-43C5-8448-614F74DFB29C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Java SE 10 (2018)</a:t>
          </a:r>
          <a:endParaRPr lang="ru-RU" sz="1400" dirty="0">
            <a:latin typeface="+mj-lt"/>
          </a:endParaRPr>
        </a:p>
      </dgm:t>
    </dgm:pt>
    <dgm:pt modelId="{654467B3-F2D2-46AD-8E47-DE645F5620D0}" type="parTrans" cxnId="{1A1DEACC-90CC-4D62-8C73-AFDDF35C3F52}">
      <dgm:prSet/>
      <dgm:spPr/>
      <dgm:t>
        <a:bodyPr/>
        <a:lstStyle/>
        <a:p>
          <a:endParaRPr lang="ru-RU"/>
        </a:p>
      </dgm:t>
    </dgm:pt>
    <dgm:pt modelId="{E6900EFF-C216-4E9D-972A-13D4583681F9}" type="sibTrans" cxnId="{1A1DEACC-90CC-4D62-8C73-AFDDF35C3F52}">
      <dgm:prSet/>
      <dgm:spPr/>
      <dgm:t>
        <a:bodyPr/>
        <a:lstStyle/>
        <a:p>
          <a:endParaRPr lang="ru-RU"/>
        </a:p>
      </dgm:t>
    </dgm:pt>
    <dgm:pt modelId="{1E5E10D6-8752-48A5-ACEC-3E43F857C901}">
      <dgm:prSet phldrT="[Text]" custT="1"/>
      <dgm:spPr/>
      <dgm:t>
        <a:bodyPr/>
        <a:lstStyle/>
        <a:p>
          <a:r>
            <a:rPr lang="en-US" sz="1400" dirty="0" smtClean="0">
              <a:latin typeface="+mj-lt"/>
            </a:rPr>
            <a:t>Java SE 11 (2018)</a:t>
          </a:r>
          <a:endParaRPr lang="ru-RU" sz="1400" dirty="0">
            <a:latin typeface="+mj-lt"/>
          </a:endParaRPr>
        </a:p>
      </dgm:t>
    </dgm:pt>
    <dgm:pt modelId="{D8ABC083-7C71-4750-AEA4-932F8D57FAC6}" type="parTrans" cxnId="{80BBB181-32BA-43C8-8FF9-387EDF4B4083}">
      <dgm:prSet/>
      <dgm:spPr/>
      <dgm:t>
        <a:bodyPr/>
        <a:lstStyle/>
        <a:p>
          <a:endParaRPr lang="ru-RU"/>
        </a:p>
      </dgm:t>
    </dgm:pt>
    <dgm:pt modelId="{C3DC908D-5CDE-45D4-AA64-A8E669E774D3}" type="sibTrans" cxnId="{80BBB181-32BA-43C8-8FF9-387EDF4B4083}">
      <dgm:prSet/>
      <dgm:spPr/>
      <dgm:t>
        <a:bodyPr/>
        <a:lstStyle/>
        <a:p>
          <a:endParaRPr lang="ru-RU"/>
        </a:p>
      </dgm:t>
    </dgm:pt>
    <dgm:pt modelId="{99025188-EE70-4D34-8A8E-72580C3477B1}">
      <dgm:prSet phldrT="[Text]" custT="1"/>
      <dgm:spPr/>
      <dgm:t>
        <a:bodyPr/>
        <a:lstStyle/>
        <a:p>
          <a:r>
            <a:rPr lang="ru-RU" sz="1400" dirty="0" smtClean="0">
              <a:latin typeface="+mj-lt"/>
            </a:rPr>
            <a:t>Улучшения в </a:t>
          </a:r>
          <a:r>
            <a:rPr lang="en-US" sz="1400" dirty="0" smtClean="0">
              <a:latin typeface="+mj-lt"/>
            </a:rPr>
            <a:t>JVM, </a:t>
          </a:r>
          <a:r>
            <a:rPr lang="ru-RU" sz="1400" dirty="0" smtClean="0">
              <a:latin typeface="+mj-lt"/>
            </a:rPr>
            <a:t>баг фикс</a:t>
          </a:r>
          <a:endParaRPr lang="ru-RU" sz="1400" dirty="0">
            <a:latin typeface="+mj-lt"/>
          </a:endParaRPr>
        </a:p>
      </dgm:t>
    </dgm:pt>
    <dgm:pt modelId="{A766B4D0-49B0-4B2B-AFB3-D2E1A9E5123F}" type="parTrans" cxnId="{1B019B8A-DD0B-4BAA-8A2B-0A0E3D76AAC3}">
      <dgm:prSet/>
      <dgm:spPr/>
      <dgm:t>
        <a:bodyPr/>
        <a:lstStyle/>
        <a:p>
          <a:endParaRPr lang="ru-RU"/>
        </a:p>
      </dgm:t>
    </dgm:pt>
    <dgm:pt modelId="{E45C7E6F-3BAF-4A09-8084-1B9D83983A45}" type="sibTrans" cxnId="{1B019B8A-DD0B-4BAA-8A2B-0A0E3D76AAC3}">
      <dgm:prSet/>
      <dgm:spPr/>
      <dgm:t>
        <a:bodyPr/>
        <a:lstStyle/>
        <a:p>
          <a:endParaRPr lang="ru-RU"/>
        </a:p>
      </dgm:t>
    </dgm:pt>
    <dgm:pt modelId="{080CBCBE-EDAD-461D-9811-412256FF21A4}">
      <dgm:prSet phldrT="[Text]" custT="1"/>
      <dgm:spPr/>
      <dgm:t>
        <a:bodyPr/>
        <a:lstStyle/>
        <a:p>
          <a:r>
            <a:rPr lang="ru-RU" sz="1400" dirty="0" smtClean="0">
              <a:latin typeface="+mj-lt"/>
            </a:rPr>
            <a:t>Улучшения и новые </a:t>
          </a:r>
          <a:r>
            <a:rPr lang="en-US" sz="1400" dirty="0" smtClean="0">
              <a:latin typeface="+mj-lt"/>
            </a:rPr>
            <a:t>GC</a:t>
          </a:r>
          <a:endParaRPr lang="ru-RU" sz="1400" dirty="0">
            <a:latin typeface="+mj-lt"/>
          </a:endParaRPr>
        </a:p>
      </dgm:t>
    </dgm:pt>
    <dgm:pt modelId="{59168317-8ECD-4A83-98BD-BE0D3450B390}" type="parTrans" cxnId="{60665A99-A994-4E24-976E-71CF127C25EE}">
      <dgm:prSet/>
      <dgm:spPr/>
      <dgm:t>
        <a:bodyPr/>
        <a:lstStyle/>
        <a:p>
          <a:endParaRPr lang="ru-RU"/>
        </a:p>
      </dgm:t>
    </dgm:pt>
    <dgm:pt modelId="{5C5DFA8E-ADA0-49FD-A4BD-800350FB4699}" type="sibTrans" cxnId="{60665A99-A994-4E24-976E-71CF127C25EE}">
      <dgm:prSet/>
      <dgm:spPr/>
      <dgm:t>
        <a:bodyPr/>
        <a:lstStyle/>
        <a:p>
          <a:endParaRPr lang="ru-RU"/>
        </a:p>
      </dgm:t>
    </dgm:pt>
    <dgm:pt modelId="{FB9B835B-A152-4279-8B3F-9DBCF4958651}">
      <dgm:prSet phldrT="[Text]" custT="1"/>
      <dgm:spPr/>
      <dgm:t>
        <a:bodyPr/>
        <a:lstStyle/>
        <a:p>
          <a:r>
            <a:rPr lang="ru-RU" sz="1400" dirty="0" smtClean="0">
              <a:latin typeface="+mj-lt"/>
            </a:rPr>
            <a:t>Улучшения без изменений языка</a:t>
          </a:r>
          <a:endParaRPr lang="ru-RU" sz="1400" dirty="0">
            <a:latin typeface="+mj-lt"/>
          </a:endParaRPr>
        </a:p>
      </dgm:t>
    </dgm:pt>
    <dgm:pt modelId="{2D769AC2-3823-479A-932B-5BCC77B37A5A}" type="parTrans" cxnId="{DB5A2824-37C2-4F06-A088-2652809DCE2C}">
      <dgm:prSet/>
      <dgm:spPr/>
      <dgm:t>
        <a:bodyPr/>
        <a:lstStyle/>
        <a:p>
          <a:endParaRPr lang="ru-RU"/>
        </a:p>
      </dgm:t>
    </dgm:pt>
    <dgm:pt modelId="{A3BE8175-06A5-4A3C-843D-9600BC511B43}" type="sibTrans" cxnId="{DB5A2824-37C2-4F06-A088-2652809DCE2C}">
      <dgm:prSet/>
      <dgm:spPr/>
      <dgm:t>
        <a:bodyPr/>
        <a:lstStyle/>
        <a:p>
          <a:endParaRPr lang="ru-RU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AB449-9B18-41EC-BCD4-F0939612A328}" type="pres">
      <dgm:prSet presAssocID="{9B4AA91F-1A86-4800-BDB6-607C4B6ED929}" presName="sp" presStyleCnt="0"/>
      <dgm:spPr/>
    </dgm:pt>
    <dgm:pt modelId="{76BECA36-DD89-4102-8D15-072FDF23655E}" type="pres">
      <dgm:prSet presAssocID="{BE89E787-5620-4943-8894-E4A12FA76187}" presName="linNode" presStyleCnt="0"/>
      <dgm:spPr/>
    </dgm:pt>
    <dgm:pt modelId="{E6419A02-4F8D-4D6B-87A2-7B1A65AB17DB}" type="pres">
      <dgm:prSet presAssocID="{BE89E787-5620-4943-8894-E4A12FA76187}" presName="parentText" presStyleLbl="node1" presStyleIdx="3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21945-E1AF-46D0-A572-E4ED9F9F6B2A}" type="pres">
      <dgm:prSet presAssocID="{BE89E787-5620-4943-8894-E4A12FA76187}" presName="descendantText" presStyleLbl="alignAccFollowNode1" presStyleIdx="3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2B2B5D0-70B0-4CBA-AA81-64B8FFFD0399}" type="pres">
      <dgm:prSet presAssocID="{800B11A7-3749-42D7-B56F-173C1BB27AF3}" presName="sp" presStyleCnt="0"/>
      <dgm:spPr/>
    </dgm:pt>
    <dgm:pt modelId="{2563D7D8-FAEA-4E1E-AB25-E3CDA0ABB2CE}" type="pres">
      <dgm:prSet presAssocID="{48AE2B7C-69EE-4AA4-8E29-40E11CB97A5E}" presName="linNode" presStyleCnt="0"/>
      <dgm:spPr/>
    </dgm:pt>
    <dgm:pt modelId="{46B5CE49-DEDA-4284-9058-67452808C274}" type="pres">
      <dgm:prSet presAssocID="{48AE2B7C-69EE-4AA4-8E29-40E11CB97A5E}" presName="parentText" presStyleLbl="node1" presStyleIdx="4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74ADDC2-199E-44E6-AA10-35357CC7C148}" type="pres">
      <dgm:prSet presAssocID="{48AE2B7C-69EE-4AA4-8E29-40E11CB97A5E}" presName="descendantText" presStyleLbl="alignAccFollowNode1" presStyleIdx="4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A0D6D6D-BB2C-4C26-BE2C-752DB8D538E2}" type="pres">
      <dgm:prSet presAssocID="{82338FA9-6A5C-4589-9715-C0728545BDEF}" presName="sp" presStyleCnt="0"/>
      <dgm:spPr/>
    </dgm:pt>
    <dgm:pt modelId="{7A78C838-4563-40E0-8725-0E03685E8720}" type="pres">
      <dgm:prSet presAssocID="{8B5256F8-3785-4609-AA3E-987FE522EA7F}" presName="linNode" presStyleCnt="0"/>
      <dgm:spPr/>
    </dgm:pt>
    <dgm:pt modelId="{1978AB8D-670C-4AB0-A00D-8F9A9E030719}" type="pres">
      <dgm:prSet presAssocID="{8B5256F8-3785-4609-AA3E-987FE522EA7F}" presName="parentText" presStyleLbl="node1" presStyleIdx="5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239B30-DA6D-4282-966C-5F1A4C8B0F46}" type="pres">
      <dgm:prSet presAssocID="{8B5256F8-3785-4609-AA3E-987FE522EA7F}" presName="descendantText" presStyleLbl="alignAccFollowNode1" presStyleIdx="5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F4ADC17-CA19-49F4-A362-7EA06EF99A5F}" type="pres">
      <dgm:prSet presAssocID="{A7538033-956E-4947-A909-874BE5F88E76}" presName="sp" presStyleCnt="0"/>
      <dgm:spPr/>
    </dgm:pt>
    <dgm:pt modelId="{5B4D8FF4-EEDD-458C-9D75-FB51D03E209B}" type="pres">
      <dgm:prSet presAssocID="{95E807C5-F451-4214-9086-C1E8DD815DED}" presName="linNode" presStyleCnt="0"/>
      <dgm:spPr/>
    </dgm:pt>
    <dgm:pt modelId="{FE713254-3223-475E-8478-86C9B55C4EC7}" type="pres">
      <dgm:prSet presAssocID="{95E807C5-F451-4214-9086-C1E8DD815DED}" presName="parentText" presStyleLbl="node1" presStyleIdx="6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7293EB5-3AEA-4E20-8C47-973B5B2FE445}" type="pres">
      <dgm:prSet presAssocID="{95E807C5-F451-4214-9086-C1E8DD815DED}" presName="descendantText" presStyleLbl="alignAccFollowNode1" presStyleIdx="6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DEB4366-E326-42F0-8966-AC0D95826726}" type="pres">
      <dgm:prSet presAssocID="{305138B4-0B69-4730-BA87-5401DCC3205C}" presName="sp" presStyleCnt="0"/>
      <dgm:spPr/>
    </dgm:pt>
    <dgm:pt modelId="{691BC779-449A-41F0-8083-3D9A3D489F6F}" type="pres">
      <dgm:prSet presAssocID="{D6189361-CFAC-4BDC-B0AC-AA969D64EE3C}" presName="linNode" presStyleCnt="0"/>
      <dgm:spPr/>
    </dgm:pt>
    <dgm:pt modelId="{4EC8164F-B643-4199-8036-729870B6E803}" type="pres">
      <dgm:prSet presAssocID="{D6189361-CFAC-4BDC-B0AC-AA969D64EE3C}" presName="parentText" presStyleLbl="node1" presStyleIdx="7" presStyleCnt="12" custScaleY="15884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F57BB0-2A3E-46E0-8145-05E7F3DD67DE}" type="pres">
      <dgm:prSet presAssocID="{D6189361-CFAC-4BDC-B0AC-AA969D64EE3C}" presName="descendantText" presStyleLbl="alignAccFollowNode1" presStyleIdx="7" presStyleCnt="12" custScaleY="16607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937C0C-FDF8-4357-B4F9-B077699A0462}" type="pres">
      <dgm:prSet presAssocID="{702DA6D0-2D4B-441C-9B8B-63F71FD93E89}" presName="sp" presStyleCnt="0"/>
      <dgm:spPr/>
    </dgm:pt>
    <dgm:pt modelId="{52F6236A-932D-4BF2-9659-F295B90AD85D}" type="pres">
      <dgm:prSet presAssocID="{32F58556-7360-463C-8E25-DF77E6D39857}" presName="linNode" presStyleCnt="0"/>
      <dgm:spPr/>
    </dgm:pt>
    <dgm:pt modelId="{9B2FA5F4-55B7-49A7-B029-4808672E131E}" type="pres">
      <dgm:prSet presAssocID="{32F58556-7360-463C-8E25-DF77E6D39857}" presName="parentText" presStyleLbl="node1" presStyleIdx="8" presStyleCnt="12" custScaleY="15917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F0DCBB-330F-450B-98DD-13CC97090A97}" type="pres">
      <dgm:prSet presAssocID="{32F58556-7360-463C-8E25-DF77E6D39857}" presName="descendantText" presStyleLbl="alignAccFollowNode1" presStyleIdx="8" presStyleCnt="12" custScaleY="18797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4D4632E-14E2-45FA-A72A-BCA3943B7609}" type="pres">
      <dgm:prSet presAssocID="{903E10FE-65F9-4AC6-B419-076B9E3AF157}" presName="sp" presStyleCnt="0"/>
      <dgm:spPr/>
    </dgm:pt>
    <dgm:pt modelId="{7AB69243-D62B-4379-B153-F0922E66CDB3}" type="pres">
      <dgm:prSet presAssocID="{F95FA234-677C-448D-907A-6EF4B1C17E95}" presName="linNode" presStyleCnt="0"/>
      <dgm:spPr/>
    </dgm:pt>
    <dgm:pt modelId="{CEE79DA1-CE5A-4138-99EF-2B209EA80D61}" type="pres">
      <dgm:prSet presAssocID="{F95FA234-677C-448D-907A-6EF4B1C17E95}" presName="parentText" presStyleLbl="node1" presStyleIdx="9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E02BD4-8F1C-4AAF-9BEF-0625EDDFA4A5}" type="pres">
      <dgm:prSet presAssocID="{F95FA234-677C-448D-907A-6EF4B1C17E95}" presName="descendantText" presStyleLbl="alignAccFollowNode1" presStyleIdx="9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82C5E3-5A3C-4DFD-88F6-06201F1E47CE}" type="pres">
      <dgm:prSet presAssocID="{3070E20B-2679-4CD8-9201-B2BEF6E6A6BF}" presName="sp" presStyleCnt="0"/>
      <dgm:spPr/>
    </dgm:pt>
    <dgm:pt modelId="{C24A4604-5D50-4A82-B415-4B7EF3CE96F0}" type="pres">
      <dgm:prSet presAssocID="{5F14A31E-7F79-43C5-8448-614F74DFB29C}" presName="linNode" presStyleCnt="0"/>
      <dgm:spPr/>
    </dgm:pt>
    <dgm:pt modelId="{DE5303EA-277B-46E5-8F63-C01D54793B40}" type="pres">
      <dgm:prSet presAssocID="{5F14A31E-7F79-43C5-8448-614F74DFB29C}" presName="parentText" presStyleLbl="node1" presStyleIdx="10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43D4B16-173D-407B-A034-5A4C2221FCDC}" type="pres">
      <dgm:prSet presAssocID="{5F14A31E-7F79-43C5-8448-614F74DFB29C}" presName="descendantText" presStyleLbl="alignAccFollowNode1" presStyleIdx="10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FC8FB4E-26BC-4CE7-AF8D-D08666E70100}" type="pres">
      <dgm:prSet presAssocID="{E6900EFF-C216-4E9D-972A-13D4583681F9}" presName="sp" presStyleCnt="0"/>
      <dgm:spPr/>
    </dgm:pt>
    <dgm:pt modelId="{58BC919B-9872-4A60-9968-E1AF77F88E51}" type="pres">
      <dgm:prSet presAssocID="{1E5E10D6-8752-48A5-ACEC-3E43F857C901}" presName="linNode" presStyleCnt="0"/>
      <dgm:spPr/>
    </dgm:pt>
    <dgm:pt modelId="{DDDFDFBA-D270-47F9-98C0-0618D1A6E8BB}" type="pres">
      <dgm:prSet presAssocID="{1E5E10D6-8752-48A5-ACEC-3E43F857C901}" presName="parentText" presStyleLbl="node1" presStyleIdx="11" presStyleCnt="1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B662EDF-93A4-4F68-8149-6C3AF3AD1592}" type="pres">
      <dgm:prSet presAssocID="{1E5E10D6-8752-48A5-ACEC-3E43F857C901}" presName="descendantText" presStyleLbl="alignAccFollowNode1" presStyleIdx="11" presStyleCnt="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63871202-730D-48DC-AA6E-69C47C72E741}" srcId="{8B5256F8-3785-4609-AA3E-987FE522EA7F}" destId="{43B2EAC8-25D3-4680-B4C5-7D92A2C609D6}" srcOrd="0" destOrd="0" parTransId="{BA040D08-83DA-4757-81F8-E15C38ADED9B}" sibTransId="{29F1DE69-1E73-4B1F-A16D-997D107A1B1B}"/>
    <dgm:cxn modelId="{85439306-FCAE-4883-BF6C-96C4C665EA89}" type="presOf" srcId="{6CC37FB0-11E9-4812-A8EE-2503DAE1CF11}" destId="{1E73B93B-75E1-4946-9178-09D1B8C2DD2B}" srcOrd="0" destOrd="0" presId="urn:microsoft.com/office/officeart/2005/8/layout/vList5"/>
    <dgm:cxn modelId="{426A35A1-6519-4D0A-8C17-5D6BD63E2B39}" srcId="{F9116B5D-A59A-4A6B-9582-20C27C39A3F9}" destId="{69EA696A-C26F-447E-B127-3731926D1C43}" srcOrd="0" destOrd="0" parTransId="{7B55D4B0-17FA-4D3A-9230-C19D20FE8A7D}" sibTransId="{BD866BC3-46FD-4AA5-9CE4-9576E0C9ADE0}"/>
    <dgm:cxn modelId="{D7543DEF-34B8-46E3-800C-242DFAF7F24E}" type="presOf" srcId="{95E807C5-F451-4214-9086-C1E8DD815DED}" destId="{FE713254-3223-475E-8478-86C9B55C4EC7}" srcOrd="0" destOrd="0" presId="urn:microsoft.com/office/officeart/2005/8/layout/vList5"/>
    <dgm:cxn modelId="{05BA8FC0-B927-4CC9-BAD3-01F1280C1EE0}" type="presOf" srcId="{60F00F92-57C6-421F-A38C-C31407B15F7C}" destId="{9BF0DCBB-330F-450B-98DD-13CC97090A97}" srcOrd="0" destOrd="0" presId="urn:microsoft.com/office/officeart/2005/8/layout/vList5"/>
    <dgm:cxn modelId="{FE8AB940-C36D-4324-8EE8-ADC3AA603C1F}" type="presOf" srcId="{BFBDBA53-5118-4D97-927F-F7DA1C4F9D50}" destId="{ADF57BB0-2A3E-46E0-8145-05E7F3DD67DE}" srcOrd="0" destOrd="0" presId="urn:microsoft.com/office/officeart/2005/8/layout/vList5"/>
    <dgm:cxn modelId="{32591870-1379-47EB-931E-33BA98164C80}" type="presOf" srcId="{1E5E10D6-8752-48A5-ACEC-3E43F857C901}" destId="{DDDFDFBA-D270-47F9-98C0-0618D1A6E8BB}" srcOrd="0" destOrd="0" presId="urn:microsoft.com/office/officeart/2005/8/layout/vList5"/>
    <dgm:cxn modelId="{8B773C51-CABD-420D-B89C-E33A0D99A4C5}" type="presOf" srcId="{F9116B5D-A59A-4A6B-9582-20C27C39A3F9}" destId="{2DA1A61E-AC1C-4ACA-8BA9-72ED4C6EA104}" srcOrd="0" destOrd="0" presId="urn:microsoft.com/office/officeart/2005/8/layout/vList5"/>
    <dgm:cxn modelId="{669F580A-FC3A-4D7F-B783-8B7327978647}" type="presOf" srcId="{5F14A31E-7F79-43C5-8448-614F74DFB29C}" destId="{DE5303EA-277B-46E5-8F63-C01D54793B40}" srcOrd="0" destOrd="0" presId="urn:microsoft.com/office/officeart/2005/8/layout/vList5"/>
    <dgm:cxn modelId="{A8F8D9D6-A1BA-418B-9F91-FD0A2C22ED54}" srcId="{6CC37FB0-11E9-4812-A8EE-2503DAE1CF11}" destId="{BE89E787-5620-4943-8894-E4A12FA76187}" srcOrd="3" destOrd="0" parTransId="{90C28EFC-E5DE-4162-A218-B62F97DBC945}" sibTransId="{800B11A7-3749-42D7-B56F-173C1BB27AF3}"/>
    <dgm:cxn modelId="{E0F09754-5BCE-440B-B367-CB1AEC6E294B}" srcId="{6CC37FB0-11E9-4812-A8EE-2503DAE1CF11}" destId="{32F58556-7360-463C-8E25-DF77E6D39857}" srcOrd="8" destOrd="0" parTransId="{70590956-5B6C-4E72-B106-D0B2A623211D}" sibTransId="{903E10FE-65F9-4AC6-B419-076B9E3AF157}"/>
    <dgm:cxn modelId="{1B019B8A-DD0B-4BAA-8A2B-0A0E3D76AAC3}" srcId="{F95FA234-677C-448D-907A-6EF4B1C17E95}" destId="{99025188-EE70-4D34-8A8E-72580C3477B1}" srcOrd="0" destOrd="0" parTransId="{A766B4D0-49B0-4B2B-AFB3-D2E1A9E5123F}" sibTransId="{E45C7E6F-3BAF-4A09-8084-1B9D83983A45}"/>
    <dgm:cxn modelId="{84DDA04F-195B-40DB-8DC7-2C8FCC818AFD}" type="presOf" srcId="{19986D04-35D9-4A0A-84B8-CEBD524FFDB0}" destId="{0854B396-97A6-43E0-A379-EE769BEAB331}" srcOrd="0" destOrd="0" presId="urn:microsoft.com/office/officeart/2005/8/layout/vList5"/>
    <dgm:cxn modelId="{5AB740B7-AD54-4C39-86B2-856C065226BE}" srcId="{6CC37FB0-11E9-4812-A8EE-2503DAE1CF11}" destId="{8B5256F8-3785-4609-AA3E-987FE522EA7F}" srcOrd="5" destOrd="0" parTransId="{45E7C71E-6C96-4182-BC71-3ED1001C430D}" sibTransId="{A7538033-956E-4947-A909-874BE5F88E76}"/>
    <dgm:cxn modelId="{08AA8D8D-4E7B-4AE3-B9D7-D1C248B4FAD7}" type="presOf" srcId="{48AE2B7C-69EE-4AA4-8E29-40E11CB97A5E}" destId="{46B5CE49-DEDA-4284-9058-67452808C274}" srcOrd="0" destOrd="0" presId="urn:microsoft.com/office/officeart/2005/8/layout/vList5"/>
    <dgm:cxn modelId="{EBAD95FF-CBFD-480A-80D3-199DAB83A75A}" srcId="{6CC37FB0-11E9-4812-A8EE-2503DAE1CF11}" destId="{95E807C5-F451-4214-9086-C1E8DD815DED}" srcOrd="6" destOrd="0" parTransId="{7A99A91D-2AB5-4961-84E2-2B5052352A37}" sibTransId="{305138B4-0B69-4730-BA87-5401DCC3205C}"/>
    <dgm:cxn modelId="{9BFFDBB4-4848-4690-92D7-D76387BBB3BE}" srcId="{BE89E787-5620-4943-8894-E4A12FA76187}" destId="{F8C43624-2A00-4591-8EFD-6BBB50616DA1}" srcOrd="0" destOrd="0" parTransId="{828F5AA2-3952-4D00-B8F0-187E984E91D2}" sibTransId="{24D82A83-42D5-4E85-8E63-148DAA5BF6BB}"/>
    <dgm:cxn modelId="{80BBB181-32BA-43C8-8FF9-387EDF4B4083}" srcId="{6CC37FB0-11E9-4812-A8EE-2503DAE1CF11}" destId="{1E5E10D6-8752-48A5-ACEC-3E43F857C901}" srcOrd="11" destOrd="0" parTransId="{D8ABC083-7C71-4750-AEA4-932F8D57FAC6}" sibTransId="{C3DC908D-5CDE-45D4-AA64-A8E669E774D3}"/>
    <dgm:cxn modelId="{BDE78E76-B556-43E2-B696-9B0D5FDDFD88}" type="presOf" srcId="{FB9B835B-A152-4279-8B3F-9DBCF4958651}" destId="{9B662EDF-93A4-4F68-8149-6C3AF3AD1592}" srcOrd="0" destOrd="0" presId="urn:microsoft.com/office/officeart/2005/8/layout/vList5"/>
    <dgm:cxn modelId="{1A331DDA-A12A-4431-AC4F-4E513047C8F6}" type="presOf" srcId="{8B5256F8-3785-4609-AA3E-987FE522EA7F}" destId="{1978AB8D-670C-4AB0-A00D-8F9A9E030719}" srcOrd="0" destOrd="0" presId="urn:microsoft.com/office/officeart/2005/8/layout/vList5"/>
    <dgm:cxn modelId="{6442BB47-44E3-43F8-9C7B-18E452911295}" srcId="{44D781FF-3AAD-467D-97D7-B31364E7A950}" destId="{4EB57A70-6A55-4C01-A17C-004BA743FA01}" srcOrd="0" destOrd="0" parTransId="{371FEA7D-74AC-4DD7-8E2D-D1ABBBD1A04A}" sibTransId="{4D9BCBDA-E672-44DB-95D7-2EC1EA5C4DFB}"/>
    <dgm:cxn modelId="{60665A99-A994-4E24-976E-71CF127C25EE}" srcId="{5F14A31E-7F79-43C5-8448-614F74DFB29C}" destId="{080CBCBE-EDAD-461D-9811-412256FF21A4}" srcOrd="0" destOrd="0" parTransId="{59168317-8ECD-4A83-98BD-BE0D3450B390}" sibTransId="{5C5DFA8E-ADA0-49FD-A4BD-800350FB4699}"/>
    <dgm:cxn modelId="{21331D70-3AC1-400B-B4AC-47AE68DEC8CA}" type="presOf" srcId="{99025188-EE70-4D34-8A8E-72580C3477B1}" destId="{82E02BD4-8F1C-4AAF-9BEF-0625EDDFA4A5}" srcOrd="0" destOrd="0" presId="urn:microsoft.com/office/officeart/2005/8/layout/vList5"/>
    <dgm:cxn modelId="{449AC919-2C72-4DED-A19D-7367818B5144}" srcId="{32F58556-7360-463C-8E25-DF77E6D39857}" destId="{BBF9F5E3-B9AC-4CCA-B7E6-5E6558417E13}" srcOrd="1" destOrd="0" parTransId="{5F73C383-C8EF-48E1-9913-90621E82C752}" sibTransId="{6670479A-C662-4FC8-B183-46DCC24A1113}"/>
    <dgm:cxn modelId="{0EEAE8FC-ADC0-4734-B833-988D3DCFA62B}" type="presOf" srcId="{D6189361-CFAC-4BDC-B0AC-AA969D64EE3C}" destId="{4EC8164F-B643-4199-8036-729870B6E803}" srcOrd="0" destOrd="0" presId="urn:microsoft.com/office/officeart/2005/8/layout/vList5"/>
    <dgm:cxn modelId="{543735B0-5AA6-47A7-BDA4-752FD55A6FD4}" srcId="{D6189361-CFAC-4BDC-B0AC-AA969D64EE3C}" destId="{BFBDBA53-5118-4D97-927F-F7DA1C4F9D50}" srcOrd="0" destOrd="0" parTransId="{036DA818-6FF9-474D-A8C7-8760B98EFAEA}" sibTransId="{EC42AC36-2DF1-42B3-82EB-45487035E0B3}"/>
    <dgm:cxn modelId="{405D73D0-5C72-4EF5-8366-4DB696FBE115}" type="presOf" srcId="{080CBCBE-EDAD-461D-9811-412256FF21A4}" destId="{A43D4B16-173D-407B-A034-5A4C2221FCDC}" srcOrd="0" destOrd="0" presId="urn:microsoft.com/office/officeart/2005/8/layout/vList5"/>
    <dgm:cxn modelId="{ED071D6F-EF6D-4FA6-BCAD-7BBA2FB23B18}" type="presOf" srcId="{4EB57A70-6A55-4C01-A17C-004BA743FA01}" destId="{EFD0B837-B800-4361-81FE-21FFE92292CF}" srcOrd="0" destOrd="0" presId="urn:microsoft.com/office/officeart/2005/8/layout/vList5"/>
    <dgm:cxn modelId="{1A1DEACC-90CC-4D62-8C73-AFDDF35C3F52}" srcId="{6CC37FB0-11E9-4812-A8EE-2503DAE1CF11}" destId="{5F14A31E-7F79-43C5-8448-614F74DFB29C}" srcOrd="10" destOrd="0" parTransId="{654467B3-F2D2-46AD-8E47-DE645F5620D0}" sibTransId="{E6900EFF-C216-4E9D-972A-13D4583681F9}"/>
    <dgm:cxn modelId="{C79267C5-538D-47BD-8153-0F2072EE84B1}" srcId="{95E807C5-F451-4214-9086-C1E8DD815DED}" destId="{E0F342B1-34AA-4567-87B7-DF6623B684E4}" srcOrd="0" destOrd="0" parTransId="{EAE9D6C3-4F42-4567-A25A-CCA814E9EB6B}" sibTransId="{2132E973-0803-4DD0-B42E-BE70D4D61FF7}"/>
    <dgm:cxn modelId="{C02FD165-C147-4A2C-91E4-C4AE9BAFDF55}" type="presOf" srcId="{F8C43624-2A00-4591-8EFD-6BBB50616DA1}" destId="{74621945-E1AF-46D0-A572-E4ED9F9F6B2A}" srcOrd="0" destOrd="0" presId="urn:microsoft.com/office/officeart/2005/8/layout/vList5"/>
    <dgm:cxn modelId="{EC94C092-FB56-4F30-AB4C-0DD8C9D7A8F2}" type="presOf" srcId="{F95FA234-677C-448D-907A-6EF4B1C17E95}" destId="{CEE79DA1-CE5A-4138-99EF-2B209EA80D61}" srcOrd="0" destOrd="0" presId="urn:microsoft.com/office/officeart/2005/8/layout/vList5"/>
    <dgm:cxn modelId="{7346E847-CF37-40BF-AE02-E4BF2ABFD51C}" type="presOf" srcId="{69EA696A-C26F-447E-B127-3731926D1C43}" destId="{D943BB31-8736-42FF-A3EA-BF2081889888}" srcOrd="0" destOrd="0" presId="urn:microsoft.com/office/officeart/2005/8/layout/vList5"/>
    <dgm:cxn modelId="{9941911F-BB1F-4123-BD28-0875F5938071}" type="presOf" srcId="{32F58556-7360-463C-8E25-DF77E6D39857}" destId="{9B2FA5F4-55B7-49A7-B029-4808672E131E}" srcOrd="0" destOrd="0" presId="urn:microsoft.com/office/officeart/2005/8/layout/vList5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C86871F6-AEBE-4B4C-B11B-B8745E022C59}" type="presOf" srcId="{43B2EAC8-25D3-4680-B4C5-7D92A2C609D6}" destId="{AA239B30-DA6D-4282-966C-5F1A4C8B0F46}" srcOrd="0" destOrd="0" presId="urn:microsoft.com/office/officeart/2005/8/layout/vList5"/>
    <dgm:cxn modelId="{A6E7E394-2A42-44B7-AB5E-DB3A61D6BE99}" srcId="{6CC37FB0-11E9-4812-A8EE-2503DAE1CF11}" destId="{F95FA234-677C-448D-907A-6EF4B1C17E95}" srcOrd="9" destOrd="0" parTransId="{E5A8F76F-195C-43D8-9162-F878E970D682}" sibTransId="{3070E20B-2679-4CD8-9201-B2BEF6E6A6BF}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1A4B76F1-7126-43E4-AF4D-605869DB5DFA}" type="presOf" srcId="{4AC647CE-315F-4DD5-8B27-F47EAD69511F}" destId="{F837650C-5BD2-4535-91CC-A785FEC5E196}" srcOrd="0" destOrd="0" presId="urn:microsoft.com/office/officeart/2005/8/layout/vList5"/>
    <dgm:cxn modelId="{89910F8C-EE4C-4496-94CB-A0D17C3D4D35}" srcId="{32F58556-7360-463C-8E25-DF77E6D39857}" destId="{60F00F92-57C6-421F-A38C-C31407B15F7C}" srcOrd="0" destOrd="0" parTransId="{3985D5E1-78B4-43C1-BA72-29916D7243A0}" sibTransId="{EBE59273-74A4-4D1D-A457-9BAA6F2B3949}"/>
    <dgm:cxn modelId="{DB5A2824-37C2-4F06-A088-2652809DCE2C}" srcId="{1E5E10D6-8752-48A5-ACEC-3E43F857C901}" destId="{FB9B835B-A152-4279-8B3F-9DBCF4958651}" srcOrd="0" destOrd="0" parTransId="{2D769AC2-3823-479A-932B-5BCC77B37A5A}" sibTransId="{A3BE8175-06A5-4A3C-843D-9600BC511B43}"/>
    <dgm:cxn modelId="{693FF300-824F-4CB9-8BFE-6757F68FB638}" srcId="{6CC37FB0-11E9-4812-A8EE-2503DAE1CF11}" destId="{D6189361-CFAC-4BDC-B0AC-AA969D64EE3C}" srcOrd="7" destOrd="0" parTransId="{D65E09D9-9DF0-42C0-BADE-5D3E972F6FAC}" sibTransId="{702DA6D0-2D4B-441C-9B8B-63F71FD93E89}"/>
    <dgm:cxn modelId="{AB7FE0F5-120E-4EEE-9876-20139D539CA2}" type="presOf" srcId="{44D781FF-3AAD-467D-97D7-B31364E7A950}" destId="{C7665FA0-929F-4686-8FE2-36D7134B2B59}" srcOrd="0" destOrd="0" presId="urn:microsoft.com/office/officeart/2005/8/layout/vList5"/>
    <dgm:cxn modelId="{A2D6FD7E-9F84-4B76-A165-44CB905E063F}" srcId="{19986D04-35D9-4A0A-84B8-CEBD524FFDB0}" destId="{4AC647CE-315F-4DD5-8B27-F47EAD69511F}" srcOrd="0" destOrd="0" parTransId="{B6F3B21F-991F-4E06-A716-962258C7A1E3}" sibTransId="{65078E4C-956D-4193-917B-96214684A7C3}"/>
    <dgm:cxn modelId="{B9CAABA0-6A8F-425F-99E5-F220D3C3A67C}" type="presOf" srcId="{BE89E787-5620-4943-8894-E4A12FA76187}" destId="{E6419A02-4F8D-4D6B-87A2-7B1A65AB17DB}" srcOrd="0" destOrd="0" presId="urn:microsoft.com/office/officeart/2005/8/layout/vList5"/>
    <dgm:cxn modelId="{C840AB9E-4FF4-4895-A7D2-27C71DC61498}" type="presOf" srcId="{BBF9F5E3-B9AC-4CCA-B7E6-5E6558417E13}" destId="{9BF0DCBB-330F-450B-98DD-13CC97090A97}" srcOrd="0" destOrd="1" presId="urn:microsoft.com/office/officeart/2005/8/layout/vList5"/>
    <dgm:cxn modelId="{1D524847-CA8C-4738-B5F2-B4E9449122DD}" srcId="{6CC37FB0-11E9-4812-A8EE-2503DAE1CF11}" destId="{48AE2B7C-69EE-4AA4-8E29-40E11CB97A5E}" srcOrd="4" destOrd="0" parTransId="{456025CE-D20A-40F7-9FE6-6B4860E680B5}" sibTransId="{82338FA9-6A5C-4589-9715-C0728545BDEF}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18AF1017-0FF6-47DE-852A-4CBFDADB1EE2}" type="presOf" srcId="{E0F342B1-34AA-4567-87B7-DF6623B684E4}" destId="{27293EB5-3AEA-4E20-8C47-973B5B2FE445}" srcOrd="0" destOrd="0" presId="urn:microsoft.com/office/officeart/2005/8/layout/vList5"/>
    <dgm:cxn modelId="{00989793-A0A2-4278-BBC5-EAA4CE9A1D22}" type="presOf" srcId="{24C719BE-0A69-4E6E-A7B4-9904DE059A31}" destId="{774ADDC2-199E-44E6-AA10-35357CC7C148}" srcOrd="0" destOrd="0" presId="urn:microsoft.com/office/officeart/2005/8/layout/vList5"/>
    <dgm:cxn modelId="{64A5105B-4F19-4DE8-8A5E-338044EBDCE9}" srcId="{48AE2B7C-69EE-4AA4-8E29-40E11CB97A5E}" destId="{24C719BE-0A69-4E6E-A7B4-9904DE059A31}" srcOrd="0" destOrd="0" parTransId="{566EF78C-9CA2-414B-A0C5-0BE6620E16CD}" sibTransId="{BB162C53-470C-43D9-9F64-7861DB714721}"/>
    <dgm:cxn modelId="{AEDAE64E-0005-4452-8420-1281482089DD}" type="presParOf" srcId="{1E73B93B-75E1-4946-9178-09D1B8C2DD2B}" destId="{6CD6F02C-6AF1-4626-B04B-8F1790F98C81}" srcOrd="0" destOrd="0" presId="urn:microsoft.com/office/officeart/2005/8/layout/vList5"/>
    <dgm:cxn modelId="{20619EE0-67D8-4B66-A040-86D62C4773E5}" type="presParOf" srcId="{6CD6F02C-6AF1-4626-B04B-8F1790F98C81}" destId="{2DA1A61E-AC1C-4ACA-8BA9-72ED4C6EA104}" srcOrd="0" destOrd="0" presId="urn:microsoft.com/office/officeart/2005/8/layout/vList5"/>
    <dgm:cxn modelId="{F8ADCED2-25C3-41BA-A949-EB1587C74144}" type="presParOf" srcId="{6CD6F02C-6AF1-4626-B04B-8F1790F98C81}" destId="{D943BB31-8736-42FF-A3EA-BF2081889888}" srcOrd="1" destOrd="0" presId="urn:microsoft.com/office/officeart/2005/8/layout/vList5"/>
    <dgm:cxn modelId="{9D9FDF20-CBD9-45B2-A0DD-C1B928B61F4B}" type="presParOf" srcId="{1E73B93B-75E1-4946-9178-09D1B8C2DD2B}" destId="{10342352-B243-4916-98B4-5A20CF80FB9C}" srcOrd="1" destOrd="0" presId="urn:microsoft.com/office/officeart/2005/8/layout/vList5"/>
    <dgm:cxn modelId="{9671B97D-1A2A-4658-914F-3FA7BFD3139F}" type="presParOf" srcId="{1E73B93B-75E1-4946-9178-09D1B8C2DD2B}" destId="{8846E3F9-54DD-4D9D-8789-05743D76815F}" srcOrd="2" destOrd="0" presId="urn:microsoft.com/office/officeart/2005/8/layout/vList5"/>
    <dgm:cxn modelId="{1BB891CD-7160-4DF4-A50E-17252350BCAD}" type="presParOf" srcId="{8846E3F9-54DD-4D9D-8789-05743D76815F}" destId="{C7665FA0-929F-4686-8FE2-36D7134B2B59}" srcOrd="0" destOrd="0" presId="urn:microsoft.com/office/officeart/2005/8/layout/vList5"/>
    <dgm:cxn modelId="{0BC96597-58B7-4EF8-9BA3-1DE1E37D46FD}" type="presParOf" srcId="{8846E3F9-54DD-4D9D-8789-05743D76815F}" destId="{EFD0B837-B800-4361-81FE-21FFE92292CF}" srcOrd="1" destOrd="0" presId="urn:microsoft.com/office/officeart/2005/8/layout/vList5"/>
    <dgm:cxn modelId="{4B1F90AE-C2F2-4862-87EB-E8D1B1D3ABA8}" type="presParOf" srcId="{1E73B93B-75E1-4946-9178-09D1B8C2DD2B}" destId="{E902F48F-CFCD-4C29-89F1-4C26ACD2C1CA}" srcOrd="3" destOrd="0" presId="urn:microsoft.com/office/officeart/2005/8/layout/vList5"/>
    <dgm:cxn modelId="{0CC21231-F917-448C-A10F-86CAF1B22387}" type="presParOf" srcId="{1E73B93B-75E1-4946-9178-09D1B8C2DD2B}" destId="{2BCF1FB5-3615-471E-B571-B646635C37F6}" srcOrd="4" destOrd="0" presId="urn:microsoft.com/office/officeart/2005/8/layout/vList5"/>
    <dgm:cxn modelId="{9BEDD39F-740C-4FD7-B54E-09D04D7769E4}" type="presParOf" srcId="{2BCF1FB5-3615-471E-B571-B646635C37F6}" destId="{0854B396-97A6-43E0-A379-EE769BEAB331}" srcOrd="0" destOrd="0" presId="urn:microsoft.com/office/officeart/2005/8/layout/vList5"/>
    <dgm:cxn modelId="{ECC6EBAC-2851-485F-B281-4BD73063C4E7}" type="presParOf" srcId="{2BCF1FB5-3615-471E-B571-B646635C37F6}" destId="{F837650C-5BD2-4535-91CC-A785FEC5E196}" srcOrd="1" destOrd="0" presId="urn:microsoft.com/office/officeart/2005/8/layout/vList5"/>
    <dgm:cxn modelId="{EF010215-E535-4E44-9B98-4E91E98F6528}" type="presParOf" srcId="{1E73B93B-75E1-4946-9178-09D1B8C2DD2B}" destId="{AA8AB449-9B18-41EC-BCD4-F0939612A328}" srcOrd="5" destOrd="0" presId="urn:microsoft.com/office/officeart/2005/8/layout/vList5"/>
    <dgm:cxn modelId="{5AA8ADBC-32D7-490D-9B81-F0EB4BCB934B}" type="presParOf" srcId="{1E73B93B-75E1-4946-9178-09D1B8C2DD2B}" destId="{76BECA36-DD89-4102-8D15-072FDF23655E}" srcOrd="6" destOrd="0" presId="urn:microsoft.com/office/officeart/2005/8/layout/vList5"/>
    <dgm:cxn modelId="{375F6553-FB86-42B4-957C-1C681F1ED90A}" type="presParOf" srcId="{76BECA36-DD89-4102-8D15-072FDF23655E}" destId="{E6419A02-4F8D-4D6B-87A2-7B1A65AB17DB}" srcOrd="0" destOrd="0" presId="urn:microsoft.com/office/officeart/2005/8/layout/vList5"/>
    <dgm:cxn modelId="{B54432D6-0EC9-4365-888D-AA83C96B475B}" type="presParOf" srcId="{76BECA36-DD89-4102-8D15-072FDF23655E}" destId="{74621945-E1AF-46D0-A572-E4ED9F9F6B2A}" srcOrd="1" destOrd="0" presId="urn:microsoft.com/office/officeart/2005/8/layout/vList5"/>
    <dgm:cxn modelId="{D6E974FA-1F7B-49F5-978F-7FC69086005A}" type="presParOf" srcId="{1E73B93B-75E1-4946-9178-09D1B8C2DD2B}" destId="{22B2B5D0-70B0-4CBA-AA81-64B8FFFD0399}" srcOrd="7" destOrd="0" presId="urn:microsoft.com/office/officeart/2005/8/layout/vList5"/>
    <dgm:cxn modelId="{07A986B4-25D2-4649-8B63-FE22D20D56DF}" type="presParOf" srcId="{1E73B93B-75E1-4946-9178-09D1B8C2DD2B}" destId="{2563D7D8-FAEA-4E1E-AB25-E3CDA0ABB2CE}" srcOrd="8" destOrd="0" presId="urn:microsoft.com/office/officeart/2005/8/layout/vList5"/>
    <dgm:cxn modelId="{F0094FD6-F1B4-4483-AC1F-F8E4B1D2E21A}" type="presParOf" srcId="{2563D7D8-FAEA-4E1E-AB25-E3CDA0ABB2CE}" destId="{46B5CE49-DEDA-4284-9058-67452808C274}" srcOrd="0" destOrd="0" presId="urn:microsoft.com/office/officeart/2005/8/layout/vList5"/>
    <dgm:cxn modelId="{8929C52F-B85D-475C-BEC6-FA3BF7457F89}" type="presParOf" srcId="{2563D7D8-FAEA-4E1E-AB25-E3CDA0ABB2CE}" destId="{774ADDC2-199E-44E6-AA10-35357CC7C148}" srcOrd="1" destOrd="0" presId="urn:microsoft.com/office/officeart/2005/8/layout/vList5"/>
    <dgm:cxn modelId="{898229F8-4250-41C2-917D-535A111EC86D}" type="presParOf" srcId="{1E73B93B-75E1-4946-9178-09D1B8C2DD2B}" destId="{CA0D6D6D-BB2C-4C26-BE2C-752DB8D538E2}" srcOrd="9" destOrd="0" presId="urn:microsoft.com/office/officeart/2005/8/layout/vList5"/>
    <dgm:cxn modelId="{911E9E1F-CAA8-4FF5-8DFE-EE0C37C34A88}" type="presParOf" srcId="{1E73B93B-75E1-4946-9178-09D1B8C2DD2B}" destId="{7A78C838-4563-40E0-8725-0E03685E8720}" srcOrd="10" destOrd="0" presId="urn:microsoft.com/office/officeart/2005/8/layout/vList5"/>
    <dgm:cxn modelId="{FF0DEDA1-C3BE-4460-A06A-771524E6CEB4}" type="presParOf" srcId="{7A78C838-4563-40E0-8725-0E03685E8720}" destId="{1978AB8D-670C-4AB0-A00D-8F9A9E030719}" srcOrd="0" destOrd="0" presId="urn:microsoft.com/office/officeart/2005/8/layout/vList5"/>
    <dgm:cxn modelId="{620CBE9C-5592-429C-8AB4-97290D04FA5E}" type="presParOf" srcId="{7A78C838-4563-40E0-8725-0E03685E8720}" destId="{AA239B30-DA6D-4282-966C-5F1A4C8B0F46}" srcOrd="1" destOrd="0" presId="urn:microsoft.com/office/officeart/2005/8/layout/vList5"/>
    <dgm:cxn modelId="{74F74462-D9BB-4DC4-A396-B24498FAD1F5}" type="presParOf" srcId="{1E73B93B-75E1-4946-9178-09D1B8C2DD2B}" destId="{BF4ADC17-CA19-49F4-A362-7EA06EF99A5F}" srcOrd="11" destOrd="0" presId="urn:microsoft.com/office/officeart/2005/8/layout/vList5"/>
    <dgm:cxn modelId="{CF525968-F84B-4CF2-81A8-11B4D344AD18}" type="presParOf" srcId="{1E73B93B-75E1-4946-9178-09D1B8C2DD2B}" destId="{5B4D8FF4-EEDD-458C-9D75-FB51D03E209B}" srcOrd="12" destOrd="0" presId="urn:microsoft.com/office/officeart/2005/8/layout/vList5"/>
    <dgm:cxn modelId="{98944A26-6569-4D67-B468-ABB3A3D55B7F}" type="presParOf" srcId="{5B4D8FF4-EEDD-458C-9D75-FB51D03E209B}" destId="{FE713254-3223-475E-8478-86C9B55C4EC7}" srcOrd="0" destOrd="0" presId="urn:microsoft.com/office/officeart/2005/8/layout/vList5"/>
    <dgm:cxn modelId="{995D4757-CC8D-4BAD-AA5B-9A9B000614EB}" type="presParOf" srcId="{5B4D8FF4-EEDD-458C-9D75-FB51D03E209B}" destId="{27293EB5-3AEA-4E20-8C47-973B5B2FE445}" srcOrd="1" destOrd="0" presId="urn:microsoft.com/office/officeart/2005/8/layout/vList5"/>
    <dgm:cxn modelId="{14942320-F576-4562-A12F-11B04E504E83}" type="presParOf" srcId="{1E73B93B-75E1-4946-9178-09D1B8C2DD2B}" destId="{6DEB4366-E326-42F0-8966-AC0D95826726}" srcOrd="13" destOrd="0" presId="urn:microsoft.com/office/officeart/2005/8/layout/vList5"/>
    <dgm:cxn modelId="{EE4ECFCD-5C51-4377-B351-7022FE087451}" type="presParOf" srcId="{1E73B93B-75E1-4946-9178-09D1B8C2DD2B}" destId="{691BC779-449A-41F0-8083-3D9A3D489F6F}" srcOrd="14" destOrd="0" presId="urn:microsoft.com/office/officeart/2005/8/layout/vList5"/>
    <dgm:cxn modelId="{7A102AD0-0BDE-44DA-9964-DDD51A942EB0}" type="presParOf" srcId="{691BC779-449A-41F0-8083-3D9A3D489F6F}" destId="{4EC8164F-B643-4199-8036-729870B6E803}" srcOrd="0" destOrd="0" presId="urn:microsoft.com/office/officeart/2005/8/layout/vList5"/>
    <dgm:cxn modelId="{6EA1727F-F6E7-455C-88B8-C9548CA01534}" type="presParOf" srcId="{691BC779-449A-41F0-8083-3D9A3D489F6F}" destId="{ADF57BB0-2A3E-46E0-8145-05E7F3DD67DE}" srcOrd="1" destOrd="0" presId="urn:microsoft.com/office/officeart/2005/8/layout/vList5"/>
    <dgm:cxn modelId="{F22B4B88-78CA-4CEB-A242-6C3BA551E8B3}" type="presParOf" srcId="{1E73B93B-75E1-4946-9178-09D1B8C2DD2B}" destId="{A6937C0C-FDF8-4357-B4F9-B077699A0462}" srcOrd="15" destOrd="0" presId="urn:microsoft.com/office/officeart/2005/8/layout/vList5"/>
    <dgm:cxn modelId="{C70F5920-7144-4DEB-ACAC-0DA5849AAE65}" type="presParOf" srcId="{1E73B93B-75E1-4946-9178-09D1B8C2DD2B}" destId="{52F6236A-932D-4BF2-9659-F295B90AD85D}" srcOrd="16" destOrd="0" presId="urn:microsoft.com/office/officeart/2005/8/layout/vList5"/>
    <dgm:cxn modelId="{AFAE521F-EB33-4DE4-B872-962D609BF0C2}" type="presParOf" srcId="{52F6236A-932D-4BF2-9659-F295B90AD85D}" destId="{9B2FA5F4-55B7-49A7-B029-4808672E131E}" srcOrd="0" destOrd="0" presId="urn:microsoft.com/office/officeart/2005/8/layout/vList5"/>
    <dgm:cxn modelId="{72AB8140-3C2F-4EAF-AB34-567D295F4CA2}" type="presParOf" srcId="{52F6236A-932D-4BF2-9659-F295B90AD85D}" destId="{9BF0DCBB-330F-450B-98DD-13CC97090A97}" srcOrd="1" destOrd="0" presId="urn:microsoft.com/office/officeart/2005/8/layout/vList5"/>
    <dgm:cxn modelId="{926BACD0-1671-4546-BB53-41A600EC4F81}" type="presParOf" srcId="{1E73B93B-75E1-4946-9178-09D1B8C2DD2B}" destId="{04D4632E-14E2-45FA-A72A-BCA3943B7609}" srcOrd="17" destOrd="0" presId="urn:microsoft.com/office/officeart/2005/8/layout/vList5"/>
    <dgm:cxn modelId="{1DDE374B-25CB-419F-B9CF-4E12543B4B89}" type="presParOf" srcId="{1E73B93B-75E1-4946-9178-09D1B8C2DD2B}" destId="{7AB69243-D62B-4379-B153-F0922E66CDB3}" srcOrd="18" destOrd="0" presId="urn:microsoft.com/office/officeart/2005/8/layout/vList5"/>
    <dgm:cxn modelId="{397F4FA8-347A-4F3C-9653-19A3A581B77B}" type="presParOf" srcId="{7AB69243-D62B-4379-B153-F0922E66CDB3}" destId="{CEE79DA1-CE5A-4138-99EF-2B209EA80D61}" srcOrd="0" destOrd="0" presId="urn:microsoft.com/office/officeart/2005/8/layout/vList5"/>
    <dgm:cxn modelId="{EC087DEB-30B0-4BB7-B8B5-0DDBAD88FCE0}" type="presParOf" srcId="{7AB69243-D62B-4379-B153-F0922E66CDB3}" destId="{82E02BD4-8F1C-4AAF-9BEF-0625EDDFA4A5}" srcOrd="1" destOrd="0" presId="urn:microsoft.com/office/officeart/2005/8/layout/vList5"/>
    <dgm:cxn modelId="{81AAFA61-D7EE-482D-A96A-77A35418AF30}" type="presParOf" srcId="{1E73B93B-75E1-4946-9178-09D1B8C2DD2B}" destId="{E082C5E3-5A3C-4DFD-88F6-06201F1E47CE}" srcOrd="19" destOrd="0" presId="urn:microsoft.com/office/officeart/2005/8/layout/vList5"/>
    <dgm:cxn modelId="{7024FA95-085D-45DD-9485-5FEED75318CB}" type="presParOf" srcId="{1E73B93B-75E1-4946-9178-09D1B8C2DD2B}" destId="{C24A4604-5D50-4A82-B415-4B7EF3CE96F0}" srcOrd="20" destOrd="0" presId="urn:microsoft.com/office/officeart/2005/8/layout/vList5"/>
    <dgm:cxn modelId="{E2D6D37B-0DDE-40EA-A914-5A4A95010080}" type="presParOf" srcId="{C24A4604-5D50-4A82-B415-4B7EF3CE96F0}" destId="{DE5303EA-277B-46E5-8F63-C01D54793B40}" srcOrd="0" destOrd="0" presId="urn:microsoft.com/office/officeart/2005/8/layout/vList5"/>
    <dgm:cxn modelId="{7DF5BDCE-13D2-451C-A416-8AB0515C0176}" type="presParOf" srcId="{C24A4604-5D50-4A82-B415-4B7EF3CE96F0}" destId="{A43D4B16-173D-407B-A034-5A4C2221FCDC}" srcOrd="1" destOrd="0" presId="urn:microsoft.com/office/officeart/2005/8/layout/vList5"/>
    <dgm:cxn modelId="{5778FEB0-6421-41D1-A5D1-D24AF1CC9851}" type="presParOf" srcId="{1E73B93B-75E1-4946-9178-09D1B8C2DD2B}" destId="{5FC8FB4E-26BC-4CE7-AF8D-D08666E70100}" srcOrd="21" destOrd="0" presId="urn:microsoft.com/office/officeart/2005/8/layout/vList5"/>
    <dgm:cxn modelId="{3BBE0E5F-70C3-49B8-A9A6-7534DCF49DEE}" type="presParOf" srcId="{1E73B93B-75E1-4946-9178-09D1B8C2DD2B}" destId="{58BC919B-9872-4A60-9968-E1AF77F88E51}" srcOrd="22" destOrd="0" presId="urn:microsoft.com/office/officeart/2005/8/layout/vList5"/>
    <dgm:cxn modelId="{0C019909-898D-469D-83AE-58BAFA098E91}" type="presParOf" srcId="{58BC919B-9872-4A60-9968-E1AF77F88E51}" destId="{DDDFDFBA-D270-47F9-98C0-0618D1A6E8BB}" srcOrd="0" destOrd="0" presId="urn:microsoft.com/office/officeart/2005/8/layout/vList5"/>
    <dgm:cxn modelId="{BA7822B1-02AC-4CE9-A0B4-9E4D8D166EE2}" type="presParOf" srcId="{58BC919B-9872-4A60-9968-E1AF77F88E51}" destId="{9B662EDF-93A4-4F68-8149-6C3AF3AD1592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en-US" sz="2000" dirty="0" smtClean="0"/>
            <a:t>JMS (</a:t>
          </a:r>
          <a:r>
            <a:rPr lang="ru-RU" sz="2000" dirty="0" smtClean="0"/>
            <a:t>Службы гарантированной доставки  сообщений)</a:t>
          </a:r>
          <a:endParaRPr lang="ru-RU" sz="2000" dirty="0"/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/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/>
        </a:p>
      </dgm:t>
    </dgm:pt>
    <dgm:pt modelId="{2A0BC717-E145-474B-85E6-BC87F3D85A87}">
      <dgm:prSet phldrT="[Text]" custT="1"/>
      <dgm:spPr/>
      <dgm:t>
        <a:bodyPr/>
        <a:lstStyle/>
        <a:p>
          <a:r>
            <a:rPr lang="ru-RU" sz="1800" dirty="0" smtClean="0"/>
            <a:t>Высокопроизводительные биллинговые системы (</a:t>
          </a:r>
          <a:r>
            <a:rPr lang="en-US" sz="1800" dirty="0" smtClean="0"/>
            <a:t>MTS, Beeline)</a:t>
          </a:r>
          <a:endParaRPr lang="ru-RU" sz="1800" dirty="0"/>
        </a:p>
      </dgm:t>
    </dgm:pt>
    <dgm:pt modelId="{4066E898-C071-4748-B158-EB9227200111}" type="parTrans" cxnId="{169A10A1-0F2C-4D4F-B3DF-FA14BB6229C7}">
      <dgm:prSet/>
      <dgm:spPr/>
      <dgm:t>
        <a:bodyPr/>
        <a:lstStyle/>
        <a:p>
          <a:endParaRPr lang="ru-RU"/>
        </a:p>
      </dgm:t>
    </dgm:pt>
    <dgm:pt modelId="{05C5BC0B-3D53-4683-818F-56885F4F82E1}" type="sibTrans" cxnId="{169A10A1-0F2C-4D4F-B3DF-FA14BB6229C7}">
      <dgm:prSet/>
      <dgm:spPr/>
      <dgm:t>
        <a:bodyPr/>
        <a:lstStyle/>
        <a:p>
          <a:endParaRPr lang="ru-RU"/>
        </a:p>
      </dgm:t>
    </dgm:pt>
    <dgm:pt modelId="{BE89E787-5620-4943-8894-E4A12FA76187}">
      <dgm:prSet phldrT="[Text]" custT="1"/>
      <dgm:spPr/>
      <dgm:t>
        <a:bodyPr/>
        <a:lstStyle/>
        <a:p>
          <a:r>
            <a:rPr lang="ru-RU" sz="1600" dirty="0" smtClean="0"/>
            <a:t>Корпоративные приложения для пакетной или потоковой обрабоки данных, </a:t>
          </a:r>
          <a:r>
            <a:rPr lang="en-US" sz="1600" dirty="0" smtClean="0"/>
            <a:t>Big Data</a:t>
          </a:r>
          <a:endParaRPr lang="ru-RU" sz="1600" dirty="0"/>
        </a:p>
      </dgm:t>
    </dgm:pt>
    <dgm:pt modelId="{90C28EFC-E5DE-4162-A218-B62F97DBC945}" type="parTrans" cxnId="{A8F8D9D6-A1BA-418B-9F91-FD0A2C22ED54}">
      <dgm:prSet/>
      <dgm:spPr/>
      <dgm:t>
        <a:bodyPr/>
        <a:lstStyle/>
        <a:p>
          <a:endParaRPr lang="ru-RU"/>
        </a:p>
      </dgm:t>
    </dgm:pt>
    <dgm:pt modelId="{800B11A7-3749-42D7-B56F-173C1BB27AF3}" type="sibTrans" cxnId="{A8F8D9D6-A1BA-418B-9F91-FD0A2C22ED54}">
      <dgm:prSet/>
      <dgm:spPr/>
      <dgm:t>
        <a:bodyPr/>
        <a:lstStyle/>
        <a:p>
          <a:endParaRPr lang="ru-RU"/>
        </a:p>
      </dgm:t>
    </dgm:pt>
    <dgm:pt modelId="{657B000D-0860-46F7-B498-0DFCF464EA0B}">
      <dgm:prSet phldrT="[Text]"/>
      <dgm:spPr/>
      <dgm:t>
        <a:bodyPr/>
        <a:lstStyle/>
        <a:p>
          <a:r>
            <a:rPr lang="ru-RU" dirty="0" smtClean="0"/>
            <a:t>Обработка финансовых данных (банки, биржи, страховые компании), работа с </a:t>
          </a:r>
          <a:r>
            <a:rPr lang="en-US" dirty="0" smtClean="0"/>
            <a:t>“</a:t>
          </a:r>
          <a:r>
            <a:rPr lang="ru-RU" dirty="0" smtClean="0"/>
            <a:t>большими данными</a:t>
          </a:r>
          <a:r>
            <a:rPr lang="en-US" dirty="0" smtClean="0"/>
            <a:t>” </a:t>
          </a:r>
          <a:r>
            <a:rPr lang="ru-RU" dirty="0" smtClean="0"/>
            <a:t>на </a:t>
          </a:r>
          <a:r>
            <a:rPr lang="en-US" dirty="0" smtClean="0"/>
            <a:t>Hadoop</a:t>
          </a:r>
          <a:endParaRPr lang="ru-RU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2000" dirty="0" smtClean="0"/>
            <a:t>Мобильные приложения </a:t>
          </a:r>
          <a:endParaRPr lang="en-US" sz="2000" dirty="0" smtClean="0"/>
        </a:p>
        <a:p>
          <a:r>
            <a:rPr lang="ru-RU" sz="1600" dirty="0" smtClean="0"/>
            <a:t>(Телефоны с поддержкой </a:t>
          </a:r>
          <a:r>
            <a:rPr lang="en-US" sz="1600" dirty="0" smtClean="0"/>
            <a:t>Java, Android)</a:t>
          </a:r>
          <a:endParaRPr lang="ru-RU" sz="16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/>
        </a:p>
      </dgm:t>
    </dgm:pt>
    <dgm:pt modelId="{27E85B89-8E98-430F-A2F3-6FAB4B2309F6}">
      <dgm:prSet phldrT="[Text]"/>
      <dgm:spPr/>
      <dgm:t>
        <a:bodyPr/>
        <a:lstStyle/>
        <a:p>
          <a:r>
            <a:rPr lang="ru-RU" dirty="0" smtClean="0"/>
            <a:t>Практически все приложения на платформе </a:t>
          </a:r>
          <a:r>
            <a:rPr lang="en-US" dirty="0" smtClean="0"/>
            <a:t>Android</a:t>
          </a:r>
          <a:r>
            <a:rPr lang="ru-RU" dirty="0" smtClean="0"/>
            <a:t>, приложения на старых телефонах с поддержкой </a:t>
          </a:r>
          <a:r>
            <a:rPr lang="en-US" dirty="0" smtClean="0"/>
            <a:t>Java</a:t>
          </a:r>
          <a:endParaRPr lang="ru-RU" dirty="0"/>
        </a:p>
      </dgm:t>
    </dgm:pt>
    <dgm:pt modelId="{32DEAD4B-52EB-4545-B068-4D17BD012C5F}" type="parTrans" cxnId="{0E86BD42-642E-4BB8-8099-443BB6E5FB1D}">
      <dgm:prSet/>
      <dgm:spPr/>
      <dgm:t>
        <a:bodyPr/>
        <a:lstStyle/>
        <a:p>
          <a:endParaRPr lang="ru-RU"/>
        </a:p>
      </dgm:t>
    </dgm:pt>
    <dgm:pt modelId="{209DF041-D749-46A4-968A-DA8B3389AD9A}" type="sibTrans" cxnId="{0E86BD42-642E-4BB8-8099-443BB6E5FB1D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ru-RU" sz="2400" dirty="0" smtClean="0"/>
            <a:t>Корпоративные </a:t>
          </a:r>
          <a:r>
            <a:rPr lang="en-US" sz="2400" dirty="0" smtClean="0"/>
            <a:t>web-</a:t>
          </a:r>
          <a:r>
            <a:rPr lang="ru-RU" sz="2400" dirty="0" smtClean="0"/>
            <a:t>приложения</a:t>
          </a:r>
          <a:r>
            <a:rPr lang="en-US" sz="2400" dirty="0" smtClean="0"/>
            <a:t> </a:t>
          </a:r>
          <a:r>
            <a:rPr lang="en-US" sz="1800" dirty="0" smtClean="0"/>
            <a:t>(</a:t>
          </a:r>
          <a:r>
            <a:rPr lang="ru-RU" sz="1800" dirty="0" smtClean="0"/>
            <a:t>серверная часть)</a:t>
          </a:r>
          <a:endParaRPr lang="ru-RU" sz="18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/>
        </a:p>
      </dgm:t>
    </dgm:pt>
    <dgm:pt modelId="{70EB2085-DDD1-4E10-80BE-5E26EB968DFF}">
      <dgm:prSet phldrT="[Text]"/>
      <dgm:spPr/>
      <dgm:t>
        <a:bodyPr/>
        <a:lstStyle/>
        <a:p>
          <a:r>
            <a:rPr lang="ru-RU" dirty="0" smtClean="0"/>
            <a:t>Работа с базами данных и распределенными транзакциями – практически все банковские приложения</a:t>
          </a:r>
          <a:r>
            <a:rPr lang="en-US" dirty="0" smtClean="0"/>
            <a:t>, web-</a:t>
          </a:r>
          <a:r>
            <a:rPr lang="ru-RU" dirty="0" smtClean="0"/>
            <a:t>порталы</a:t>
          </a:r>
          <a:r>
            <a:rPr lang="en-US" dirty="0" smtClean="0"/>
            <a:t>, CRM-</a:t>
          </a:r>
          <a:r>
            <a:rPr lang="ru-RU" dirty="0" smtClean="0"/>
            <a:t>системы</a:t>
          </a:r>
          <a:endParaRPr lang="ru-RU" dirty="0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AB449-9B18-41EC-BCD4-F0939612A328}" type="pres">
      <dgm:prSet presAssocID="{9B4AA91F-1A86-4800-BDB6-607C4B6ED929}" presName="sp" presStyleCnt="0"/>
      <dgm:spPr/>
    </dgm:pt>
    <dgm:pt modelId="{76BECA36-DD89-4102-8D15-072FDF23655E}" type="pres">
      <dgm:prSet presAssocID="{BE89E787-5620-4943-8894-E4A12FA76187}" presName="linNode" presStyleCnt="0"/>
      <dgm:spPr/>
    </dgm:pt>
    <dgm:pt modelId="{E6419A02-4F8D-4D6B-87A2-7B1A65AB17DB}" type="pres">
      <dgm:prSet presAssocID="{BE89E787-5620-4943-8894-E4A12FA7618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21945-E1AF-46D0-A572-E4ED9F9F6B2A}" type="pres">
      <dgm:prSet presAssocID="{BE89E787-5620-4943-8894-E4A12FA76187}" presName="descendantText" presStyleLbl="alignAccFollowNode1" presStyleIdx="3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B9CAABA0-6A8F-425F-99E5-F220D3C3A67C}" type="presOf" srcId="{BE89E787-5620-4943-8894-E4A12FA76187}" destId="{E6419A02-4F8D-4D6B-87A2-7B1A65AB17DB}" srcOrd="0" destOrd="0" presId="urn:microsoft.com/office/officeart/2005/8/layout/vList5"/>
    <dgm:cxn modelId="{9E6EDB6E-DEDF-49B0-A94C-90DDDF7159F6}" type="presOf" srcId="{27E85B89-8E98-430F-A2F3-6FAB4B2309F6}" destId="{EFD0B837-B800-4361-81FE-21FFE92292CF}" srcOrd="0" destOrd="0" presId="urn:microsoft.com/office/officeart/2005/8/layout/vList5"/>
    <dgm:cxn modelId="{169A10A1-0F2C-4D4F-B3DF-FA14BB6229C7}" srcId="{19986D04-35D9-4A0A-84B8-CEBD524FFDB0}" destId="{2A0BC717-E145-474B-85E6-BC87F3D85A87}" srcOrd="0" destOrd="0" parTransId="{4066E898-C071-4748-B158-EB9227200111}" sibTransId="{05C5BC0B-3D53-4683-818F-56885F4F82E1}"/>
    <dgm:cxn modelId="{AB7FE0F5-120E-4EEE-9876-20139D539CA2}" type="presOf" srcId="{44D781FF-3AAD-467D-97D7-B31364E7A950}" destId="{C7665FA0-929F-4686-8FE2-36D7134B2B59}" srcOrd="0" destOrd="0" presId="urn:microsoft.com/office/officeart/2005/8/layout/vList5"/>
    <dgm:cxn modelId="{8B773C51-CABD-420D-B89C-E33A0D99A4C5}" type="presOf" srcId="{F9116B5D-A59A-4A6B-9582-20C27C39A3F9}" destId="{2DA1A61E-AC1C-4ACA-8BA9-72ED4C6EA104}" srcOrd="0" destOrd="0" presId="urn:microsoft.com/office/officeart/2005/8/layout/vList5"/>
    <dgm:cxn modelId="{A93599D5-F02F-4384-BB8F-3C30FA897851}" srcId="{BE89E787-5620-4943-8894-E4A12FA76187}" destId="{657B000D-0860-46F7-B498-0DFCF464EA0B}" srcOrd="0" destOrd="0" parTransId="{27B60E74-675C-4B9E-92BB-3886331CACEA}" sibTransId="{773C6B0F-CF29-4AAF-91F5-4E5714F8C6D1}"/>
    <dgm:cxn modelId="{84DDA04F-195B-40DB-8DC7-2C8FCC818AFD}" type="presOf" srcId="{19986D04-35D9-4A0A-84B8-CEBD524FFDB0}" destId="{0854B396-97A6-43E0-A379-EE769BEAB331}" srcOrd="0" destOrd="0" presId="urn:microsoft.com/office/officeart/2005/8/layout/vList5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0E86BD42-642E-4BB8-8099-443BB6E5FB1D}" srcId="{44D781FF-3AAD-467D-97D7-B31364E7A950}" destId="{27E85B89-8E98-430F-A2F3-6FAB4B2309F6}" srcOrd="0" destOrd="0" parTransId="{32DEAD4B-52EB-4545-B068-4D17BD012C5F}" sibTransId="{209DF041-D749-46A4-968A-DA8B3389AD9A}"/>
    <dgm:cxn modelId="{C97BF1FA-3573-45D8-ADAC-B291CACE6B20}" type="presOf" srcId="{2A0BC717-E145-474B-85E6-BC87F3D85A87}" destId="{F837650C-5BD2-4535-91CC-A785FEC5E196}" srcOrd="0" destOrd="0" presId="urn:microsoft.com/office/officeart/2005/8/layout/vList5"/>
    <dgm:cxn modelId="{A8F8D9D6-A1BA-418B-9F91-FD0A2C22ED54}" srcId="{6CC37FB0-11E9-4812-A8EE-2503DAE1CF11}" destId="{BE89E787-5620-4943-8894-E4A12FA76187}" srcOrd="3" destOrd="0" parTransId="{90C28EFC-E5DE-4162-A218-B62F97DBC945}" sibTransId="{800B11A7-3749-42D7-B56F-173C1BB27AF3}"/>
    <dgm:cxn modelId="{85439306-FCAE-4883-BF6C-96C4C665EA89}" type="presOf" srcId="{6CC37FB0-11E9-4812-A8EE-2503DAE1CF11}" destId="{1E73B93B-75E1-4946-9178-09D1B8C2DD2B}" srcOrd="0" destOrd="0" presId="urn:microsoft.com/office/officeart/2005/8/layout/vList5"/>
    <dgm:cxn modelId="{7E46EC4B-A6BC-45B6-83F0-FC262255FAF0}" type="presOf" srcId="{70EB2085-DDD1-4E10-80BE-5E26EB968DFF}" destId="{D943BB31-8736-42FF-A3EA-BF2081889888}" srcOrd="0" destOrd="0" presId="urn:microsoft.com/office/officeart/2005/8/layout/vList5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E2E8B750-2797-4443-AD8F-3FA2CA88E11D}" type="presOf" srcId="{657B000D-0860-46F7-B498-0DFCF464EA0B}" destId="{74621945-E1AF-46D0-A572-E4ED9F9F6B2A}" srcOrd="0" destOrd="0" presId="urn:microsoft.com/office/officeart/2005/8/layout/vList5"/>
    <dgm:cxn modelId="{AEDAE64E-0005-4452-8420-1281482089DD}" type="presParOf" srcId="{1E73B93B-75E1-4946-9178-09D1B8C2DD2B}" destId="{6CD6F02C-6AF1-4626-B04B-8F1790F98C81}" srcOrd="0" destOrd="0" presId="urn:microsoft.com/office/officeart/2005/8/layout/vList5"/>
    <dgm:cxn modelId="{20619EE0-67D8-4B66-A040-86D62C4773E5}" type="presParOf" srcId="{6CD6F02C-6AF1-4626-B04B-8F1790F98C81}" destId="{2DA1A61E-AC1C-4ACA-8BA9-72ED4C6EA104}" srcOrd="0" destOrd="0" presId="urn:microsoft.com/office/officeart/2005/8/layout/vList5"/>
    <dgm:cxn modelId="{E778AE56-13A8-4B81-80D8-39D99BB67674}" type="presParOf" srcId="{6CD6F02C-6AF1-4626-B04B-8F1790F98C81}" destId="{D943BB31-8736-42FF-A3EA-BF2081889888}" srcOrd="1" destOrd="0" presId="urn:microsoft.com/office/officeart/2005/8/layout/vList5"/>
    <dgm:cxn modelId="{9D9FDF20-CBD9-45B2-A0DD-C1B928B61F4B}" type="presParOf" srcId="{1E73B93B-75E1-4946-9178-09D1B8C2DD2B}" destId="{10342352-B243-4916-98B4-5A20CF80FB9C}" srcOrd="1" destOrd="0" presId="urn:microsoft.com/office/officeart/2005/8/layout/vList5"/>
    <dgm:cxn modelId="{9671B97D-1A2A-4658-914F-3FA7BFD3139F}" type="presParOf" srcId="{1E73B93B-75E1-4946-9178-09D1B8C2DD2B}" destId="{8846E3F9-54DD-4D9D-8789-05743D76815F}" srcOrd="2" destOrd="0" presId="urn:microsoft.com/office/officeart/2005/8/layout/vList5"/>
    <dgm:cxn modelId="{1BB891CD-7160-4DF4-A50E-17252350BCAD}" type="presParOf" srcId="{8846E3F9-54DD-4D9D-8789-05743D76815F}" destId="{C7665FA0-929F-4686-8FE2-36D7134B2B59}" srcOrd="0" destOrd="0" presId="urn:microsoft.com/office/officeart/2005/8/layout/vList5"/>
    <dgm:cxn modelId="{E6BA40B2-1CD7-4685-A7B2-F7BB40426EA8}" type="presParOf" srcId="{8846E3F9-54DD-4D9D-8789-05743D76815F}" destId="{EFD0B837-B800-4361-81FE-21FFE92292CF}" srcOrd="1" destOrd="0" presId="urn:microsoft.com/office/officeart/2005/8/layout/vList5"/>
    <dgm:cxn modelId="{4B1F90AE-C2F2-4862-87EB-E8D1B1D3ABA8}" type="presParOf" srcId="{1E73B93B-75E1-4946-9178-09D1B8C2DD2B}" destId="{E902F48F-CFCD-4C29-89F1-4C26ACD2C1CA}" srcOrd="3" destOrd="0" presId="urn:microsoft.com/office/officeart/2005/8/layout/vList5"/>
    <dgm:cxn modelId="{0CC21231-F917-448C-A10F-86CAF1B22387}" type="presParOf" srcId="{1E73B93B-75E1-4946-9178-09D1B8C2DD2B}" destId="{2BCF1FB5-3615-471E-B571-B646635C37F6}" srcOrd="4" destOrd="0" presId="urn:microsoft.com/office/officeart/2005/8/layout/vList5"/>
    <dgm:cxn modelId="{9BEDD39F-740C-4FD7-B54E-09D04D7769E4}" type="presParOf" srcId="{2BCF1FB5-3615-471E-B571-B646635C37F6}" destId="{0854B396-97A6-43E0-A379-EE769BEAB331}" srcOrd="0" destOrd="0" presId="urn:microsoft.com/office/officeart/2005/8/layout/vList5"/>
    <dgm:cxn modelId="{92077FC9-6FE4-4C1F-9195-58EC4AB349F9}" type="presParOf" srcId="{2BCF1FB5-3615-471E-B571-B646635C37F6}" destId="{F837650C-5BD2-4535-91CC-A785FEC5E196}" srcOrd="1" destOrd="0" presId="urn:microsoft.com/office/officeart/2005/8/layout/vList5"/>
    <dgm:cxn modelId="{EF010215-E535-4E44-9B98-4E91E98F6528}" type="presParOf" srcId="{1E73B93B-75E1-4946-9178-09D1B8C2DD2B}" destId="{AA8AB449-9B18-41EC-BCD4-F0939612A328}" srcOrd="5" destOrd="0" presId="urn:microsoft.com/office/officeart/2005/8/layout/vList5"/>
    <dgm:cxn modelId="{5AA8ADBC-32D7-490D-9B81-F0EB4BCB934B}" type="presParOf" srcId="{1E73B93B-75E1-4946-9178-09D1B8C2DD2B}" destId="{76BECA36-DD89-4102-8D15-072FDF23655E}" srcOrd="6" destOrd="0" presId="urn:microsoft.com/office/officeart/2005/8/layout/vList5"/>
    <dgm:cxn modelId="{375F6553-FB86-42B4-957C-1C681F1ED90A}" type="presParOf" srcId="{76BECA36-DD89-4102-8D15-072FDF23655E}" destId="{E6419A02-4F8D-4D6B-87A2-7B1A65AB17DB}" srcOrd="0" destOrd="0" presId="urn:microsoft.com/office/officeart/2005/8/layout/vList5"/>
    <dgm:cxn modelId="{6ABA7839-4913-43BE-A693-534FDE6969A8}" type="presParOf" srcId="{76BECA36-DD89-4102-8D15-072FDF23655E}" destId="{74621945-E1AF-46D0-A572-E4ED9F9F6B2A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ru-RU" sz="2000" dirty="0" smtClean="0"/>
            <a:t>Объектно-ориентированный</a:t>
          </a:r>
          <a:r>
            <a:rPr lang="ru-RU" sz="2000" baseline="0" dirty="0" smtClean="0"/>
            <a:t> подход</a:t>
          </a:r>
          <a:endParaRPr lang="ru-RU" sz="2000" dirty="0"/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/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/>
        </a:p>
      </dgm:t>
    </dgm:pt>
    <dgm:pt modelId="{2A0BC717-E145-474B-85E6-BC87F3D85A87}">
      <dgm:prSet phldrT="[Text]" custT="1"/>
      <dgm:spPr/>
      <dgm:t>
        <a:bodyPr/>
        <a:lstStyle/>
        <a:p>
          <a:r>
            <a:rPr lang="ru-RU" sz="1600" dirty="0" smtClean="0"/>
            <a:t>Использование</a:t>
          </a:r>
          <a:r>
            <a:rPr lang="ru-RU" sz="1600" baseline="0" dirty="0" smtClean="0"/>
            <a:t> объектно-ориентированного подхода везде, где это возможно</a:t>
          </a:r>
          <a:endParaRPr lang="ru-RU" sz="1600" dirty="0"/>
        </a:p>
      </dgm:t>
    </dgm:pt>
    <dgm:pt modelId="{4066E898-C071-4748-B158-EB9227200111}" type="parTrans" cxnId="{169A10A1-0F2C-4D4F-B3DF-FA14BB6229C7}">
      <dgm:prSet/>
      <dgm:spPr/>
      <dgm:t>
        <a:bodyPr/>
        <a:lstStyle/>
        <a:p>
          <a:endParaRPr lang="ru-RU"/>
        </a:p>
      </dgm:t>
    </dgm:pt>
    <dgm:pt modelId="{05C5BC0B-3D53-4683-818F-56885F4F82E1}" type="sibTrans" cxnId="{169A10A1-0F2C-4D4F-B3DF-FA14BB6229C7}">
      <dgm:prSet/>
      <dgm:spPr/>
      <dgm:t>
        <a:bodyPr/>
        <a:lstStyle/>
        <a:p>
          <a:endParaRPr lang="ru-RU"/>
        </a:p>
      </dgm:t>
    </dgm:pt>
    <dgm:pt modelId="{BE89E787-5620-4943-8894-E4A12FA76187}">
      <dgm:prSet phldrT="[Text]" custT="1"/>
      <dgm:spPr/>
      <dgm:t>
        <a:bodyPr/>
        <a:lstStyle/>
        <a:p>
          <a:r>
            <a:rPr lang="ru-RU" sz="2800" dirty="0" smtClean="0"/>
            <a:t>Мультиплатформенность</a:t>
          </a:r>
          <a:endParaRPr lang="ru-RU" sz="2800" dirty="0"/>
        </a:p>
      </dgm:t>
    </dgm:pt>
    <dgm:pt modelId="{90C28EFC-E5DE-4162-A218-B62F97DBC945}" type="parTrans" cxnId="{A8F8D9D6-A1BA-418B-9F91-FD0A2C22ED54}">
      <dgm:prSet/>
      <dgm:spPr/>
      <dgm:t>
        <a:bodyPr/>
        <a:lstStyle/>
        <a:p>
          <a:endParaRPr lang="ru-RU"/>
        </a:p>
      </dgm:t>
    </dgm:pt>
    <dgm:pt modelId="{800B11A7-3749-42D7-B56F-173C1BB27AF3}" type="sibTrans" cxnId="{A8F8D9D6-A1BA-418B-9F91-FD0A2C22ED54}">
      <dgm:prSet/>
      <dgm:spPr/>
      <dgm:t>
        <a:bodyPr/>
        <a:lstStyle/>
        <a:p>
          <a:endParaRPr lang="ru-RU"/>
        </a:p>
      </dgm:t>
    </dgm:pt>
    <dgm:pt modelId="{657B000D-0860-46F7-B498-0DFCF464EA0B}">
      <dgm:prSet phldrT="[Text]"/>
      <dgm:spPr/>
      <dgm:t>
        <a:bodyPr/>
        <a:lstStyle/>
        <a:p>
          <a:r>
            <a:rPr lang="ru-RU" dirty="0" smtClean="0"/>
            <a:t>Позволяет разрабатывать приложения, независимые от аппаратной платформы и операционной системы</a:t>
          </a:r>
          <a:endParaRPr lang="ru-RU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3200" dirty="0" smtClean="0"/>
            <a:t>Открытость</a:t>
          </a:r>
          <a:endParaRPr lang="ru-RU" sz="32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/>
        </a:p>
      </dgm:t>
    </dgm:pt>
    <dgm:pt modelId="{27E85B89-8E98-430F-A2F3-6FAB4B2309F6}">
      <dgm:prSet phldrT="[Text]"/>
      <dgm:spPr/>
      <dgm:t>
        <a:bodyPr/>
        <a:lstStyle/>
        <a:p>
          <a:r>
            <a:rPr lang="ru-RU" dirty="0" smtClean="0"/>
            <a:t>Открытые стандарты, поддерживаемые и развиваемые сообществом, открытые исходные коды платформы</a:t>
          </a:r>
          <a:endParaRPr lang="ru-RU" dirty="0"/>
        </a:p>
      </dgm:t>
    </dgm:pt>
    <dgm:pt modelId="{32DEAD4B-52EB-4545-B068-4D17BD012C5F}" type="parTrans" cxnId="{0E86BD42-642E-4BB8-8099-443BB6E5FB1D}">
      <dgm:prSet/>
      <dgm:spPr/>
      <dgm:t>
        <a:bodyPr/>
        <a:lstStyle/>
        <a:p>
          <a:endParaRPr lang="ru-RU"/>
        </a:p>
      </dgm:t>
    </dgm:pt>
    <dgm:pt modelId="{209DF041-D749-46A4-968A-DA8B3389AD9A}" type="sibTrans" cxnId="{0E86BD42-642E-4BB8-8099-443BB6E5FB1D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ru-RU" sz="2400" dirty="0" smtClean="0"/>
            <a:t>Минимализм</a:t>
          </a:r>
          <a:endParaRPr lang="ru-RU" sz="24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/>
        </a:p>
      </dgm:t>
    </dgm:pt>
    <dgm:pt modelId="{70EB2085-DDD1-4E10-80BE-5E26EB968DFF}">
      <dgm:prSet phldrT="[Text]"/>
      <dgm:spPr/>
      <dgm:t>
        <a:bodyPr/>
        <a:lstStyle/>
        <a:p>
          <a:r>
            <a:rPr lang="ru-RU" dirty="0" smtClean="0"/>
            <a:t>Минимум ключевых слов и конструкций языка</a:t>
          </a:r>
          <a:endParaRPr lang="ru-RU" dirty="0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34DE9693-20E5-47D8-8220-51007674594B}">
      <dgm:prSet phldrT="[Text]"/>
      <dgm:spPr/>
      <dgm:t>
        <a:bodyPr/>
        <a:lstStyle/>
        <a:p>
          <a:r>
            <a:rPr lang="ru-RU" dirty="0" smtClean="0"/>
            <a:t>Безопасность</a:t>
          </a:r>
          <a:endParaRPr lang="ru-RU" dirty="0"/>
        </a:p>
      </dgm:t>
    </dgm:pt>
    <dgm:pt modelId="{8DE0B353-7402-47A3-867A-B49460FA92AB}" type="parTrans" cxnId="{1F03AC33-40AD-4981-8477-71B727B2994C}">
      <dgm:prSet/>
      <dgm:spPr/>
    </dgm:pt>
    <dgm:pt modelId="{1FB70D55-CDBA-41CD-85B2-9CD477290F5F}" type="sibTrans" cxnId="{1F03AC33-40AD-4981-8477-71B727B2994C}">
      <dgm:prSet/>
      <dgm:spPr/>
    </dgm:pt>
    <dgm:pt modelId="{B2B74483-D170-4711-B1B1-49E08713A5C5}">
      <dgm:prSet phldrT="[Text]"/>
      <dgm:spPr/>
      <dgm:t>
        <a:bodyPr/>
        <a:lstStyle/>
        <a:p>
          <a:r>
            <a:rPr lang="ru-RU" dirty="0" smtClean="0"/>
            <a:t>Возможность ограничить возможности приложения по взаимодействию с внешним миром (файловая системы, сеть)</a:t>
          </a:r>
          <a:endParaRPr lang="ru-RU" dirty="0"/>
        </a:p>
      </dgm:t>
    </dgm:pt>
    <dgm:pt modelId="{D7989A69-FA4F-4261-BDDD-FF55E456C10E}" type="parTrans" cxnId="{10215B79-A2B8-4B53-9428-935B02B04853}">
      <dgm:prSet/>
      <dgm:spPr/>
    </dgm:pt>
    <dgm:pt modelId="{72B6845D-F16A-4C3C-9AFF-551CF49DFFE9}" type="sibTrans" cxnId="{10215B79-A2B8-4B53-9428-935B02B04853}">
      <dgm:prSet/>
      <dgm:spPr/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A8AB449-9B18-41EC-BCD4-F0939612A328}" type="pres">
      <dgm:prSet presAssocID="{9B4AA91F-1A86-4800-BDB6-607C4B6ED929}" presName="sp" presStyleCnt="0"/>
      <dgm:spPr/>
    </dgm:pt>
    <dgm:pt modelId="{76BECA36-DD89-4102-8D15-072FDF23655E}" type="pres">
      <dgm:prSet presAssocID="{BE89E787-5620-4943-8894-E4A12FA76187}" presName="linNode" presStyleCnt="0"/>
      <dgm:spPr/>
    </dgm:pt>
    <dgm:pt modelId="{E6419A02-4F8D-4D6B-87A2-7B1A65AB17DB}" type="pres">
      <dgm:prSet presAssocID="{BE89E787-5620-4943-8894-E4A12FA76187}" presName="parentText" presStyleLbl="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4621945-E1AF-46D0-A572-E4ED9F9F6B2A}" type="pres">
      <dgm:prSet presAssocID="{BE89E787-5620-4943-8894-E4A12FA76187}" presName="descendantText" presStyleLbl="alignAccFollow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7F82A60-5597-4DBD-A2B3-F209DB2F811C}" type="pres">
      <dgm:prSet presAssocID="{800B11A7-3749-42D7-B56F-173C1BB27AF3}" presName="sp" presStyleCnt="0"/>
      <dgm:spPr/>
    </dgm:pt>
    <dgm:pt modelId="{AEB7BFC2-BEB8-4D85-A8F5-B08C758D178F}" type="pres">
      <dgm:prSet presAssocID="{34DE9693-20E5-47D8-8220-51007674594B}" presName="linNode" presStyleCnt="0"/>
      <dgm:spPr/>
    </dgm:pt>
    <dgm:pt modelId="{694C2CA8-5C50-47FA-9D15-2DD5A3AE671A}" type="pres">
      <dgm:prSet presAssocID="{34DE9693-20E5-47D8-8220-51007674594B}" presName="parentText" presStyleLbl="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EDE457D-C385-428B-8A4A-A843925CF735}" type="pres">
      <dgm:prSet presAssocID="{34DE9693-20E5-47D8-8220-51007674594B}" presName="descendantText" presStyleLbl="alignAccFollow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6CFF933-C6CF-41C6-BC91-350EBA21C1B5}" type="presOf" srcId="{2A0BC717-E145-474B-85E6-BC87F3D85A87}" destId="{F837650C-5BD2-4535-91CC-A785FEC5E196}" srcOrd="0" destOrd="0" presId="urn:microsoft.com/office/officeart/2005/8/layout/vList5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38DFE1E3-F06C-47B3-A2BB-A0EF8737F3BF}" type="presOf" srcId="{44D781FF-3AAD-467D-97D7-B31364E7A950}" destId="{C7665FA0-929F-4686-8FE2-36D7134B2B59}" srcOrd="0" destOrd="0" presId="urn:microsoft.com/office/officeart/2005/8/layout/vList5"/>
    <dgm:cxn modelId="{48066E05-79C4-4692-9D2D-B8D1DFA92980}" type="presOf" srcId="{B2B74483-D170-4711-B1B1-49E08713A5C5}" destId="{7EDE457D-C385-428B-8A4A-A843925CF735}" srcOrd="0" destOrd="0" presId="urn:microsoft.com/office/officeart/2005/8/layout/vList5"/>
    <dgm:cxn modelId="{169A10A1-0F2C-4D4F-B3DF-FA14BB6229C7}" srcId="{19986D04-35D9-4A0A-84B8-CEBD524FFDB0}" destId="{2A0BC717-E145-474B-85E6-BC87F3D85A87}" srcOrd="0" destOrd="0" parTransId="{4066E898-C071-4748-B158-EB9227200111}" sibTransId="{05C5BC0B-3D53-4683-818F-56885F4F82E1}"/>
    <dgm:cxn modelId="{E36F92FF-EDC2-49C6-9B60-9784D27A890C}" type="presOf" srcId="{F9116B5D-A59A-4A6B-9582-20C27C39A3F9}" destId="{2DA1A61E-AC1C-4ACA-8BA9-72ED4C6EA104}" srcOrd="0" destOrd="0" presId="urn:microsoft.com/office/officeart/2005/8/layout/vList5"/>
    <dgm:cxn modelId="{13350A3B-F712-491A-BFA9-6A8E800FE694}" type="presOf" srcId="{657B000D-0860-46F7-B498-0DFCF464EA0B}" destId="{74621945-E1AF-46D0-A572-E4ED9F9F6B2A}" srcOrd="0" destOrd="0" presId="urn:microsoft.com/office/officeart/2005/8/layout/vList5"/>
    <dgm:cxn modelId="{A93599D5-F02F-4384-BB8F-3C30FA897851}" srcId="{BE89E787-5620-4943-8894-E4A12FA76187}" destId="{657B000D-0860-46F7-B498-0DFCF464EA0B}" srcOrd="0" destOrd="0" parTransId="{27B60E74-675C-4B9E-92BB-3886331CACEA}" sibTransId="{773C6B0F-CF29-4AAF-91F5-4E5714F8C6D1}"/>
    <dgm:cxn modelId="{7B9EB831-C2B9-4F68-A562-F2A34986739A}" type="presOf" srcId="{6CC37FB0-11E9-4812-A8EE-2503DAE1CF11}" destId="{1E73B93B-75E1-4946-9178-09D1B8C2DD2B}" srcOrd="0" destOrd="0" presId="urn:microsoft.com/office/officeart/2005/8/layout/vList5"/>
    <dgm:cxn modelId="{54A0D937-BB59-42EF-8A51-0349F296A95D}" type="presOf" srcId="{34DE9693-20E5-47D8-8220-51007674594B}" destId="{694C2CA8-5C50-47FA-9D15-2DD5A3AE671A}" srcOrd="0" destOrd="0" presId="urn:microsoft.com/office/officeart/2005/8/layout/vList5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D2D269A9-A43D-4AA2-B024-2DF45C73BFD2}" type="presOf" srcId="{70EB2085-DDD1-4E10-80BE-5E26EB968DFF}" destId="{D943BB31-8736-42FF-A3EA-BF2081889888}" srcOrd="0" destOrd="0" presId="urn:microsoft.com/office/officeart/2005/8/layout/vList5"/>
    <dgm:cxn modelId="{0E86BD42-642E-4BB8-8099-443BB6E5FB1D}" srcId="{44D781FF-3AAD-467D-97D7-B31364E7A950}" destId="{27E85B89-8E98-430F-A2F3-6FAB4B2309F6}" srcOrd="0" destOrd="0" parTransId="{32DEAD4B-52EB-4545-B068-4D17BD012C5F}" sibTransId="{209DF041-D749-46A4-968A-DA8B3389AD9A}"/>
    <dgm:cxn modelId="{10215B79-A2B8-4B53-9428-935B02B04853}" srcId="{34DE9693-20E5-47D8-8220-51007674594B}" destId="{B2B74483-D170-4711-B1B1-49E08713A5C5}" srcOrd="0" destOrd="0" parTransId="{D7989A69-FA4F-4261-BDDD-FF55E456C10E}" sibTransId="{72B6845D-F16A-4C3C-9AFF-551CF49DFFE9}"/>
    <dgm:cxn modelId="{1F03AC33-40AD-4981-8477-71B727B2994C}" srcId="{6CC37FB0-11E9-4812-A8EE-2503DAE1CF11}" destId="{34DE9693-20E5-47D8-8220-51007674594B}" srcOrd="4" destOrd="0" parTransId="{8DE0B353-7402-47A3-867A-B49460FA92AB}" sibTransId="{1FB70D55-CDBA-41CD-85B2-9CD477290F5F}"/>
    <dgm:cxn modelId="{A8F8D9D6-A1BA-418B-9F91-FD0A2C22ED54}" srcId="{6CC37FB0-11E9-4812-A8EE-2503DAE1CF11}" destId="{BE89E787-5620-4943-8894-E4A12FA76187}" srcOrd="3" destOrd="0" parTransId="{90C28EFC-E5DE-4162-A218-B62F97DBC945}" sibTransId="{800B11A7-3749-42D7-B56F-173C1BB27AF3}"/>
    <dgm:cxn modelId="{CD4D2008-38CA-466C-9F89-0E6713B030A8}" type="presOf" srcId="{BE89E787-5620-4943-8894-E4A12FA76187}" destId="{E6419A02-4F8D-4D6B-87A2-7B1A65AB17DB}" srcOrd="0" destOrd="0" presId="urn:microsoft.com/office/officeart/2005/8/layout/vList5"/>
    <dgm:cxn modelId="{BA872EAD-64E1-47B7-99FE-CA50276D6F33}" type="presOf" srcId="{19986D04-35D9-4A0A-84B8-CEBD524FFDB0}" destId="{0854B396-97A6-43E0-A379-EE769BEAB331}" srcOrd="0" destOrd="0" presId="urn:microsoft.com/office/officeart/2005/8/layout/vList5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D0A058FD-D325-4AF5-9BD9-4B68B75D749B}" type="presOf" srcId="{27E85B89-8E98-430F-A2F3-6FAB4B2309F6}" destId="{EFD0B837-B800-4361-81FE-21FFE92292CF}" srcOrd="0" destOrd="0" presId="urn:microsoft.com/office/officeart/2005/8/layout/vList5"/>
    <dgm:cxn modelId="{AE620EC4-8933-4349-A4CB-C9EB6E308FE9}" type="presParOf" srcId="{1E73B93B-75E1-4946-9178-09D1B8C2DD2B}" destId="{6CD6F02C-6AF1-4626-B04B-8F1790F98C81}" srcOrd="0" destOrd="0" presId="urn:microsoft.com/office/officeart/2005/8/layout/vList5"/>
    <dgm:cxn modelId="{423233C7-FF54-47BB-B2AE-79C79A301954}" type="presParOf" srcId="{6CD6F02C-6AF1-4626-B04B-8F1790F98C81}" destId="{2DA1A61E-AC1C-4ACA-8BA9-72ED4C6EA104}" srcOrd="0" destOrd="0" presId="urn:microsoft.com/office/officeart/2005/8/layout/vList5"/>
    <dgm:cxn modelId="{E7B3EECC-611E-4FD5-99F3-6F4BEDFDD403}" type="presParOf" srcId="{6CD6F02C-6AF1-4626-B04B-8F1790F98C81}" destId="{D943BB31-8736-42FF-A3EA-BF2081889888}" srcOrd="1" destOrd="0" presId="urn:microsoft.com/office/officeart/2005/8/layout/vList5"/>
    <dgm:cxn modelId="{177864E7-1FB7-48F4-8C16-7AF31C4EF375}" type="presParOf" srcId="{1E73B93B-75E1-4946-9178-09D1B8C2DD2B}" destId="{10342352-B243-4916-98B4-5A20CF80FB9C}" srcOrd="1" destOrd="0" presId="urn:microsoft.com/office/officeart/2005/8/layout/vList5"/>
    <dgm:cxn modelId="{99770D73-8DB7-4C78-A10A-AA68DF6935E9}" type="presParOf" srcId="{1E73B93B-75E1-4946-9178-09D1B8C2DD2B}" destId="{8846E3F9-54DD-4D9D-8789-05743D76815F}" srcOrd="2" destOrd="0" presId="urn:microsoft.com/office/officeart/2005/8/layout/vList5"/>
    <dgm:cxn modelId="{7A196D8D-962F-4F02-8B3D-59190BF50111}" type="presParOf" srcId="{8846E3F9-54DD-4D9D-8789-05743D76815F}" destId="{C7665FA0-929F-4686-8FE2-36D7134B2B59}" srcOrd="0" destOrd="0" presId="urn:microsoft.com/office/officeart/2005/8/layout/vList5"/>
    <dgm:cxn modelId="{BBDEC4CF-6ED7-48F8-B4D1-4314B1FCABAB}" type="presParOf" srcId="{8846E3F9-54DD-4D9D-8789-05743D76815F}" destId="{EFD0B837-B800-4361-81FE-21FFE92292CF}" srcOrd="1" destOrd="0" presId="urn:microsoft.com/office/officeart/2005/8/layout/vList5"/>
    <dgm:cxn modelId="{F10B90A8-21B5-4A6B-8EE5-3026C3E2DF89}" type="presParOf" srcId="{1E73B93B-75E1-4946-9178-09D1B8C2DD2B}" destId="{E902F48F-CFCD-4C29-89F1-4C26ACD2C1CA}" srcOrd="3" destOrd="0" presId="urn:microsoft.com/office/officeart/2005/8/layout/vList5"/>
    <dgm:cxn modelId="{B0A9AEE2-4DDB-414B-B869-B0560C194B18}" type="presParOf" srcId="{1E73B93B-75E1-4946-9178-09D1B8C2DD2B}" destId="{2BCF1FB5-3615-471E-B571-B646635C37F6}" srcOrd="4" destOrd="0" presId="urn:microsoft.com/office/officeart/2005/8/layout/vList5"/>
    <dgm:cxn modelId="{5C2853CF-9657-4E29-B4D1-2AFAE1256AA6}" type="presParOf" srcId="{2BCF1FB5-3615-471E-B571-B646635C37F6}" destId="{0854B396-97A6-43E0-A379-EE769BEAB331}" srcOrd="0" destOrd="0" presId="urn:microsoft.com/office/officeart/2005/8/layout/vList5"/>
    <dgm:cxn modelId="{19E72848-088B-4051-AA85-D8B32154C9A8}" type="presParOf" srcId="{2BCF1FB5-3615-471E-B571-B646635C37F6}" destId="{F837650C-5BD2-4535-91CC-A785FEC5E196}" srcOrd="1" destOrd="0" presId="urn:microsoft.com/office/officeart/2005/8/layout/vList5"/>
    <dgm:cxn modelId="{4CD72358-2360-4A95-8463-A8F0D3D78884}" type="presParOf" srcId="{1E73B93B-75E1-4946-9178-09D1B8C2DD2B}" destId="{AA8AB449-9B18-41EC-BCD4-F0939612A328}" srcOrd="5" destOrd="0" presId="urn:microsoft.com/office/officeart/2005/8/layout/vList5"/>
    <dgm:cxn modelId="{83B0964B-6F2A-445B-9F02-68383E335006}" type="presParOf" srcId="{1E73B93B-75E1-4946-9178-09D1B8C2DD2B}" destId="{76BECA36-DD89-4102-8D15-072FDF23655E}" srcOrd="6" destOrd="0" presId="urn:microsoft.com/office/officeart/2005/8/layout/vList5"/>
    <dgm:cxn modelId="{14D39B78-9A1A-439C-B617-9CCF69C57FEC}" type="presParOf" srcId="{76BECA36-DD89-4102-8D15-072FDF23655E}" destId="{E6419A02-4F8D-4D6B-87A2-7B1A65AB17DB}" srcOrd="0" destOrd="0" presId="urn:microsoft.com/office/officeart/2005/8/layout/vList5"/>
    <dgm:cxn modelId="{AC88389C-927D-471D-9F67-64A5C5FDE135}" type="presParOf" srcId="{76BECA36-DD89-4102-8D15-072FDF23655E}" destId="{74621945-E1AF-46D0-A572-E4ED9F9F6B2A}" srcOrd="1" destOrd="0" presId="urn:microsoft.com/office/officeart/2005/8/layout/vList5"/>
    <dgm:cxn modelId="{A4F32A7C-281A-4604-92B3-1EA7B3984A46}" type="presParOf" srcId="{1E73B93B-75E1-4946-9178-09D1B8C2DD2B}" destId="{E7F82A60-5597-4DBD-A2B3-F209DB2F811C}" srcOrd="7" destOrd="0" presId="urn:microsoft.com/office/officeart/2005/8/layout/vList5"/>
    <dgm:cxn modelId="{8BB654AD-E30E-44BB-8E8C-15D2931DC811}" type="presParOf" srcId="{1E73B93B-75E1-4946-9178-09D1B8C2DD2B}" destId="{AEB7BFC2-BEB8-4D85-A8F5-B08C758D178F}" srcOrd="8" destOrd="0" presId="urn:microsoft.com/office/officeart/2005/8/layout/vList5"/>
    <dgm:cxn modelId="{D4774566-1BDC-4ADB-8724-2595120CA525}" type="presParOf" srcId="{AEB7BFC2-BEB8-4D85-A8F5-B08C758D178F}" destId="{694C2CA8-5C50-47FA-9D15-2DD5A3AE671A}" srcOrd="0" destOrd="0" presId="urn:microsoft.com/office/officeart/2005/8/layout/vList5"/>
    <dgm:cxn modelId="{7A981CDE-A4DD-4E4E-85EB-40348727524B}" type="presParOf" srcId="{AEB7BFC2-BEB8-4D85-A8F5-B08C758D178F}" destId="{7EDE457D-C385-428B-8A4A-A843925CF735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986D04-35D9-4A0A-84B8-CEBD524FFDB0}">
      <dgm:prSet phldrT="[Text]" custT="1"/>
      <dgm:spPr/>
      <dgm:t>
        <a:bodyPr/>
        <a:lstStyle/>
        <a:p>
          <a:r>
            <a:rPr lang="ru-RU" sz="2400" dirty="0" smtClean="0"/>
            <a:t>Функциональные</a:t>
          </a:r>
          <a:endParaRPr lang="en-US" sz="2400" dirty="0" smtClean="0"/>
        </a:p>
        <a:p>
          <a:r>
            <a:rPr lang="en-US" sz="2400" dirty="0" smtClean="0"/>
            <a:t>(Haskell, Lisp</a:t>
          </a:r>
          <a:r>
            <a:rPr lang="ru-RU" sz="2400" dirty="0" smtClean="0"/>
            <a:t>, </a:t>
          </a:r>
          <a:r>
            <a:rPr lang="en-US" sz="2400" dirty="0" smtClean="0"/>
            <a:t>Scala, Closure)</a:t>
          </a:r>
          <a:endParaRPr lang="ru-RU" sz="2400" dirty="0"/>
        </a:p>
      </dgm:t>
    </dgm:pt>
    <dgm:pt modelId="{88E47D61-47DA-42E2-8CA9-36350BD88D68}" type="parTrans" cxnId="{11E1BF2A-4980-4D0F-8C12-47F8E134500A}">
      <dgm:prSet/>
      <dgm:spPr/>
      <dgm:t>
        <a:bodyPr/>
        <a:lstStyle/>
        <a:p>
          <a:endParaRPr lang="ru-RU"/>
        </a:p>
      </dgm:t>
    </dgm:pt>
    <dgm:pt modelId="{9B4AA91F-1A86-4800-BDB6-607C4B6ED929}" type="sibTrans" cxnId="{11E1BF2A-4980-4D0F-8C12-47F8E134500A}">
      <dgm:prSet/>
      <dgm:spPr/>
      <dgm:t>
        <a:bodyPr/>
        <a:lstStyle/>
        <a:p>
          <a:endParaRPr lang="ru-RU"/>
        </a:p>
      </dgm:t>
    </dgm:pt>
    <dgm:pt modelId="{2A0BC717-E145-474B-85E6-BC87F3D85A87}">
      <dgm:prSet phldrT="[Text]" custT="1"/>
      <dgm:spPr/>
      <dgm:t>
        <a:bodyPr/>
        <a:lstStyle/>
        <a:p>
          <a:r>
            <a:rPr lang="ru-RU" sz="1600" b="0" i="0" dirty="0" smtClean="0"/>
            <a:t>Все функции — чистые</a:t>
          </a:r>
          <a:endParaRPr lang="ru-RU" sz="1600" dirty="0"/>
        </a:p>
      </dgm:t>
    </dgm:pt>
    <dgm:pt modelId="{4066E898-C071-4748-B158-EB9227200111}" type="parTrans" cxnId="{169A10A1-0F2C-4D4F-B3DF-FA14BB6229C7}">
      <dgm:prSet/>
      <dgm:spPr/>
      <dgm:t>
        <a:bodyPr/>
        <a:lstStyle/>
        <a:p>
          <a:endParaRPr lang="ru-RU"/>
        </a:p>
      </dgm:t>
    </dgm:pt>
    <dgm:pt modelId="{05C5BC0B-3D53-4683-818F-56885F4F82E1}" type="sibTrans" cxnId="{169A10A1-0F2C-4D4F-B3DF-FA14BB6229C7}">
      <dgm:prSet/>
      <dgm:spPr/>
      <dgm:t>
        <a:bodyPr/>
        <a:lstStyle/>
        <a:p>
          <a:endParaRPr lang="ru-RU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2400" dirty="0" smtClean="0"/>
            <a:t>Объектно-ориентированные</a:t>
          </a:r>
          <a:endParaRPr lang="en-US" sz="2400" dirty="0" smtClean="0"/>
        </a:p>
        <a:p>
          <a:r>
            <a:rPr lang="en-US" sz="2400" dirty="0" smtClean="0"/>
            <a:t>(Java, C#, Python)</a:t>
          </a:r>
          <a:endParaRPr lang="ru-RU" sz="24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/>
        </a:p>
      </dgm:t>
    </dgm:pt>
    <dgm:pt modelId="{27E85B89-8E98-430F-A2F3-6FAB4B2309F6}">
      <dgm:prSet phldrT="[Text]" custT="1"/>
      <dgm:spPr/>
      <dgm:t>
        <a:bodyPr/>
        <a:lstStyle/>
        <a:p>
          <a:r>
            <a:rPr lang="ru-RU" sz="1600" dirty="0" smtClean="0"/>
            <a:t>Программа состоит из объектов,</a:t>
          </a:r>
          <a:endParaRPr lang="ru-RU" sz="1600" dirty="0"/>
        </a:p>
      </dgm:t>
    </dgm:pt>
    <dgm:pt modelId="{32DEAD4B-52EB-4545-B068-4D17BD012C5F}" type="parTrans" cxnId="{0E86BD42-642E-4BB8-8099-443BB6E5FB1D}">
      <dgm:prSet/>
      <dgm:spPr/>
      <dgm:t>
        <a:bodyPr/>
        <a:lstStyle/>
        <a:p>
          <a:endParaRPr lang="ru-RU"/>
        </a:p>
      </dgm:t>
    </dgm:pt>
    <dgm:pt modelId="{209DF041-D749-46A4-968A-DA8B3389AD9A}" type="sibTrans" cxnId="{0E86BD42-642E-4BB8-8099-443BB6E5FB1D}">
      <dgm:prSet/>
      <dgm:spPr/>
      <dgm:t>
        <a:bodyPr/>
        <a:lstStyle/>
        <a:p>
          <a:endParaRPr lang="ru-RU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ru-RU" sz="2400" dirty="0" smtClean="0"/>
            <a:t>Процедурные</a:t>
          </a:r>
        </a:p>
        <a:p>
          <a:r>
            <a:rPr lang="ru-RU" sz="2400" dirty="0" smtClean="0"/>
            <a:t>(Си, </a:t>
          </a:r>
          <a:r>
            <a:rPr lang="en-US" sz="2400" dirty="0" smtClean="0"/>
            <a:t>Pascal, Fortran</a:t>
          </a:r>
          <a:r>
            <a:rPr lang="ru-RU" sz="2400" dirty="0" smtClean="0"/>
            <a:t>)</a:t>
          </a:r>
          <a:endParaRPr lang="ru-RU" sz="1800" dirty="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/>
        </a:p>
      </dgm:t>
    </dgm:pt>
    <dgm:pt modelId="{70EB2085-DDD1-4E10-80BE-5E26EB968DFF}">
      <dgm:prSet phldrT="[Text]" custT="1"/>
      <dgm:spPr/>
      <dgm:t>
        <a:bodyPr/>
        <a:lstStyle/>
        <a:p>
          <a:r>
            <a:rPr lang="ru-RU" sz="1600" dirty="0" smtClean="0"/>
            <a:t>Операторы  в программе выполняются последовательно (императивное программирование)</a:t>
          </a:r>
          <a:endParaRPr lang="ru-RU" sz="1600" dirty="0"/>
        </a:p>
      </dgm:t>
    </dgm:pt>
    <dgm:pt modelId="{7B2C698D-5DE9-4B74-8503-98C1A887CF5C}" type="parTrans" cxnId="{28DC530E-423B-4829-8406-67E38EF8A04E}">
      <dgm:prSet/>
      <dgm:spPr/>
      <dgm:t>
        <a:bodyPr/>
        <a:lstStyle/>
        <a:p>
          <a:endParaRPr lang="ru-RU"/>
        </a:p>
      </dgm:t>
    </dgm:pt>
    <dgm:pt modelId="{45AE8C70-60AF-4F3B-9A44-161E96B3E230}" type="sibTrans" cxnId="{28DC530E-423B-4829-8406-67E38EF8A04E}">
      <dgm:prSet/>
      <dgm:spPr/>
      <dgm:t>
        <a:bodyPr/>
        <a:lstStyle/>
        <a:p>
          <a:endParaRPr lang="ru-RU"/>
        </a:p>
      </dgm:t>
    </dgm:pt>
    <dgm:pt modelId="{7C579BB0-9D22-4AF5-9412-53EA4A217E13}">
      <dgm:prSet phldrT="[Text]" custT="1"/>
      <dgm:spPr/>
      <dgm:t>
        <a:bodyPr/>
        <a:lstStyle/>
        <a:p>
          <a:r>
            <a:rPr lang="ru-RU" sz="1600" dirty="0" smtClean="0"/>
            <a:t>Последовательности операторов можно выделять в подпрограммы (процедуры) с помощью механизмов самого языка</a:t>
          </a:r>
          <a:endParaRPr lang="ru-RU" sz="1600" dirty="0"/>
        </a:p>
      </dgm:t>
    </dgm:pt>
    <dgm:pt modelId="{EA2A70E0-F419-4515-BBEF-668EFD73ED45}" type="parTrans" cxnId="{97DE66E0-EB87-4FF5-91FE-567E6BD792D1}">
      <dgm:prSet/>
      <dgm:spPr/>
      <dgm:t>
        <a:bodyPr/>
        <a:lstStyle/>
        <a:p>
          <a:endParaRPr lang="ru-RU"/>
        </a:p>
      </dgm:t>
    </dgm:pt>
    <dgm:pt modelId="{5A14D9A3-2B95-4075-BFAE-BC3A8F4FAC88}" type="sibTrans" cxnId="{97DE66E0-EB87-4FF5-91FE-567E6BD792D1}">
      <dgm:prSet/>
      <dgm:spPr/>
      <dgm:t>
        <a:bodyPr/>
        <a:lstStyle/>
        <a:p>
          <a:endParaRPr lang="ru-RU"/>
        </a:p>
      </dgm:t>
    </dgm:pt>
    <dgm:pt modelId="{C4C80A2D-E47A-47F2-A301-B93D747C91BB}">
      <dgm:prSet phldrT="[Text]" custT="1"/>
      <dgm:spPr/>
      <dgm:t>
        <a:bodyPr/>
        <a:lstStyle/>
        <a:p>
          <a:r>
            <a:rPr lang="ru-RU" sz="1600" dirty="0" smtClean="0"/>
            <a:t>Объект – это экземпляр класса</a:t>
          </a:r>
          <a:endParaRPr lang="ru-RU" sz="1600" dirty="0"/>
        </a:p>
      </dgm:t>
    </dgm:pt>
    <dgm:pt modelId="{2B369E97-CB03-4F60-911D-CE652EBE347B}" type="parTrans" cxnId="{83E38B4C-C7A9-40B1-8FA8-D022CCA65CE4}">
      <dgm:prSet/>
      <dgm:spPr/>
      <dgm:t>
        <a:bodyPr/>
        <a:lstStyle/>
        <a:p>
          <a:endParaRPr lang="ru-RU"/>
        </a:p>
      </dgm:t>
    </dgm:pt>
    <dgm:pt modelId="{E93BA137-B11F-4832-B0FF-C936077C17A5}" type="sibTrans" cxnId="{83E38B4C-C7A9-40B1-8FA8-D022CCA65CE4}">
      <dgm:prSet/>
      <dgm:spPr/>
      <dgm:t>
        <a:bodyPr/>
        <a:lstStyle/>
        <a:p>
          <a:endParaRPr lang="ru-RU"/>
        </a:p>
      </dgm:t>
    </dgm:pt>
    <dgm:pt modelId="{33FD8725-7259-4D40-BEBF-F9BF969B41C5}">
      <dgm:prSet phldrT="[Text]" custT="1"/>
      <dgm:spPr/>
      <dgm:t>
        <a:bodyPr/>
        <a:lstStyle/>
        <a:p>
          <a:r>
            <a:rPr lang="ru-RU" sz="1600" dirty="0" smtClean="0"/>
            <a:t>Классы образуют иерархию на основе принципов ООП: абстрагирование, инкапсуляция, наследование, полиморфизм</a:t>
          </a:r>
          <a:endParaRPr lang="ru-RU" sz="1600" dirty="0"/>
        </a:p>
      </dgm:t>
    </dgm:pt>
    <dgm:pt modelId="{65639600-9A0F-4A05-A895-58B3A60CA6D9}" type="parTrans" cxnId="{81D12049-613C-4F0D-B8E6-8953F7BE61E2}">
      <dgm:prSet/>
      <dgm:spPr/>
      <dgm:t>
        <a:bodyPr/>
        <a:lstStyle/>
        <a:p>
          <a:endParaRPr lang="ru-RU"/>
        </a:p>
      </dgm:t>
    </dgm:pt>
    <dgm:pt modelId="{48ABE8A3-8A96-49F5-ADDE-D4488D09925F}" type="sibTrans" cxnId="{81D12049-613C-4F0D-B8E6-8953F7BE61E2}">
      <dgm:prSet/>
      <dgm:spPr/>
      <dgm:t>
        <a:bodyPr/>
        <a:lstStyle/>
        <a:p>
          <a:endParaRPr lang="ru-RU"/>
        </a:p>
      </dgm:t>
    </dgm:pt>
    <dgm:pt modelId="{6B6A56A5-2ABC-4F0A-BF30-DB5945FC1E6B}">
      <dgm:prSet phldrT="[Text]" custT="1"/>
      <dgm:spPr/>
      <dgm:t>
        <a:bodyPr/>
        <a:lstStyle/>
        <a:p>
          <a:r>
            <a:rPr lang="ru-RU" sz="1600" dirty="0" smtClean="0"/>
            <a:t>Функция может быть объявлена как переменная (функция первого класса)</a:t>
          </a:r>
          <a:endParaRPr lang="ru-RU" sz="1600" dirty="0"/>
        </a:p>
      </dgm:t>
    </dgm:pt>
    <dgm:pt modelId="{D16804E4-58B4-4B60-9EF2-24DC505E6D85}" type="parTrans" cxnId="{5AD1CCB2-DC15-4851-B377-328CB1F2ABED}">
      <dgm:prSet/>
      <dgm:spPr/>
      <dgm:t>
        <a:bodyPr/>
        <a:lstStyle/>
        <a:p>
          <a:endParaRPr lang="ru-RU"/>
        </a:p>
      </dgm:t>
    </dgm:pt>
    <dgm:pt modelId="{317D650F-104C-44DD-988F-992EAD39B1E6}" type="sibTrans" cxnId="{5AD1CCB2-DC15-4851-B377-328CB1F2ABED}">
      <dgm:prSet/>
      <dgm:spPr/>
      <dgm:t>
        <a:bodyPr/>
        <a:lstStyle/>
        <a:p>
          <a:endParaRPr lang="ru-RU"/>
        </a:p>
      </dgm:t>
    </dgm:pt>
    <dgm:pt modelId="{54F5F68B-7BE8-4C16-911E-E0DE671BC2A5}">
      <dgm:prSet phldrT="[Text]" custT="1"/>
      <dgm:spPr/>
      <dgm:t>
        <a:bodyPr/>
        <a:lstStyle/>
        <a:p>
          <a:r>
            <a:rPr lang="ru-RU" sz="1600" dirty="0" smtClean="0"/>
            <a:t>Функция может принимать в качестве аргумента или возвращать другую функцию (высшего порядка)</a:t>
          </a:r>
          <a:endParaRPr lang="ru-RU" sz="1600" dirty="0"/>
        </a:p>
      </dgm:t>
    </dgm:pt>
    <dgm:pt modelId="{DFCE4984-3F9D-4678-BAB6-60BEDB3608DF}" type="parTrans" cxnId="{60D64D69-EF33-49E3-B159-E2BEB600BDFD}">
      <dgm:prSet/>
      <dgm:spPr/>
      <dgm:t>
        <a:bodyPr/>
        <a:lstStyle/>
        <a:p>
          <a:endParaRPr lang="ru-RU"/>
        </a:p>
      </dgm:t>
    </dgm:pt>
    <dgm:pt modelId="{7274F6E9-F109-44C9-956A-BB500E85C7F8}" type="sibTrans" cxnId="{60D64D69-EF33-49E3-B159-E2BEB600BDFD}">
      <dgm:prSet/>
      <dgm:spPr/>
      <dgm:t>
        <a:bodyPr/>
        <a:lstStyle/>
        <a:p>
          <a:endParaRPr lang="ru-RU"/>
        </a:p>
      </dgm:t>
    </dgm:pt>
    <dgm:pt modelId="{5685CE3A-7D4E-42C9-BE3A-ED867343F6F4}">
      <dgm:prSet phldrT="[Text]" custT="1"/>
      <dgm:spPr/>
      <dgm:t>
        <a:bodyPr/>
        <a:lstStyle/>
        <a:p>
          <a:r>
            <a:rPr lang="ru-RU" sz="1600" dirty="0" smtClean="0"/>
            <a:t>Все переменные неизменяемые</a:t>
          </a:r>
          <a:endParaRPr lang="ru-RU" sz="1600" dirty="0"/>
        </a:p>
      </dgm:t>
    </dgm:pt>
    <dgm:pt modelId="{BDDEF01F-E10E-4EEC-B192-D5051379E632}" type="parTrans" cxnId="{79932950-F868-4DA5-AC47-6C85DB132E26}">
      <dgm:prSet/>
      <dgm:spPr/>
      <dgm:t>
        <a:bodyPr/>
        <a:lstStyle/>
        <a:p>
          <a:endParaRPr lang="ru-RU"/>
        </a:p>
      </dgm:t>
    </dgm:pt>
    <dgm:pt modelId="{A620F1DA-31F9-4A5E-8A4C-93EF28F1F2AD}" type="sibTrans" cxnId="{79932950-F868-4DA5-AC47-6C85DB132E26}">
      <dgm:prSet/>
      <dgm:spPr/>
      <dgm:t>
        <a:bodyPr/>
        <a:lstStyle/>
        <a:p>
          <a:endParaRPr lang="ru-RU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0" presStyleCnt="3" custScaleY="11405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1" presStyleCnt="3" custScaleY="1185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2BCF1FB5-3615-471E-B571-B646635C37F6}" type="pres">
      <dgm:prSet presAssocID="{19986D04-35D9-4A0A-84B8-CEBD524FFDB0}" presName="linNode" presStyleCnt="0"/>
      <dgm:spPr/>
    </dgm:pt>
    <dgm:pt modelId="{0854B396-97A6-43E0-A379-EE769BEAB331}" type="pres">
      <dgm:prSet presAssocID="{19986D04-35D9-4A0A-84B8-CEBD524FFDB0}" presName="parentText" presStyleLbl="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837650C-5BD2-4535-91CC-A785FEC5E196}" type="pres">
      <dgm:prSet presAssocID="{19986D04-35D9-4A0A-84B8-CEBD524FFDB0}" presName="descendantText" presStyleLbl="alignAccFollowNode1" presStyleIdx="2" presStyleCnt="3" custScaleY="1182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DE66E0-EB87-4FF5-91FE-567E6BD792D1}" srcId="{F9116B5D-A59A-4A6B-9582-20C27C39A3F9}" destId="{7C579BB0-9D22-4AF5-9412-53EA4A217E13}" srcOrd="1" destOrd="0" parTransId="{EA2A70E0-F419-4515-BBEF-668EFD73ED45}" sibTransId="{5A14D9A3-2B95-4075-BFAE-BC3A8F4FAC88}"/>
    <dgm:cxn modelId="{83E38B4C-C7A9-40B1-8FA8-D022CCA65CE4}" srcId="{44D781FF-3AAD-467D-97D7-B31364E7A950}" destId="{C4C80A2D-E47A-47F2-A301-B93D747C91BB}" srcOrd="1" destOrd="0" parTransId="{2B369E97-CB03-4F60-911D-CE652EBE347B}" sibTransId="{E93BA137-B11F-4832-B0FF-C936077C17A5}"/>
    <dgm:cxn modelId="{7DFF8477-8654-4D8F-90D8-701C569D81C9}" srcId="{6CC37FB0-11E9-4812-A8EE-2503DAE1CF11}" destId="{F9116B5D-A59A-4A6B-9582-20C27C39A3F9}" srcOrd="0" destOrd="0" parTransId="{330F701E-26B3-4722-A26F-F0BD367D56D0}" sibTransId="{7D040330-EB09-43D8-8B85-045AED0B47C7}"/>
    <dgm:cxn modelId="{79932950-F868-4DA5-AC47-6C85DB132E26}" srcId="{19986D04-35D9-4A0A-84B8-CEBD524FFDB0}" destId="{5685CE3A-7D4E-42C9-BE3A-ED867343F6F4}" srcOrd="3" destOrd="0" parTransId="{BDDEF01F-E10E-4EEC-B192-D5051379E632}" sibTransId="{A620F1DA-31F9-4A5E-8A4C-93EF28F1F2AD}"/>
    <dgm:cxn modelId="{DDEB9EF7-ACF6-48F4-AC51-02FB0CC5B6EA}" srcId="{6CC37FB0-11E9-4812-A8EE-2503DAE1CF11}" destId="{44D781FF-3AAD-467D-97D7-B31364E7A950}" srcOrd="1" destOrd="0" parTransId="{B86648BE-1454-4084-8C09-C03BBA8AB8CC}" sibTransId="{D915F3CB-A9A1-4964-ACA1-7520695A13B4}"/>
    <dgm:cxn modelId="{0422C62B-8AD7-4423-880B-3F011D30CFD8}" type="presOf" srcId="{F9116B5D-A59A-4A6B-9582-20C27C39A3F9}" destId="{2DA1A61E-AC1C-4ACA-8BA9-72ED4C6EA104}" srcOrd="0" destOrd="0" presId="urn:microsoft.com/office/officeart/2005/8/layout/vList5"/>
    <dgm:cxn modelId="{FB796DF7-9243-4D68-8D84-B3F38BE2F41F}" type="presOf" srcId="{2A0BC717-E145-474B-85E6-BC87F3D85A87}" destId="{F837650C-5BD2-4535-91CC-A785FEC5E196}" srcOrd="0" destOrd="0" presId="urn:microsoft.com/office/officeart/2005/8/layout/vList5"/>
    <dgm:cxn modelId="{169A10A1-0F2C-4D4F-B3DF-FA14BB6229C7}" srcId="{19986D04-35D9-4A0A-84B8-CEBD524FFDB0}" destId="{2A0BC717-E145-474B-85E6-BC87F3D85A87}" srcOrd="0" destOrd="0" parTransId="{4066E898-C071-4748-B158-EB9227200111}" sibTransId="{05C5BC0B-3D53-4683-818F-56885F4F82E1}"/>
    <dgm:cxn modelId="{638C69C5-8BD4-49A0-A849-DCA52B378AB2}" type="presOf" srcId="{6B6A56A5-2ABC-4F0A-BF30-DB5945FC1E6B}" destId="{F837650C-5BD2-4535-91CC-A785FEC5E196}" srcOrd="0" destOrd="1" presId="urn:microsoft.com/office/officeart/2005/8/layout/vList5"/>
    <dgm:cxn modelId="{5AD1CCB2-DC15-4851-B377-328CB1F2ABED}" srcId="{19986D04-35D9-4A0A-84B8-CEBD524FFDB0}" destId="{6B6A56A5-2ABC-4F0A-BF30-DB5945FC1E6B}" srcOrd="1" destOrd="0" parTransId="{D16804E4-58B4-4B60-9EF2-24DC505E6D85}" sibTransId="{317D650F-104C-44DD-988F-992EAD39B1E6}"/>
    <dgm:cxn modelId="{811D648E-F0D7-4B76-9FE3-C0B584DF385E}" type="presOf" srcId="{27E85B89-8E98-430F-A2F3-6FAB4B2309F6}" destId="{EFD0B837-B800-4361-81FE-21FFE92292CF}" srcOrd="0" destOrd="0" presId="urn:microsoft.com/office/officeart/2005/8/layout/vList5"/>
    <dgm:cxn modelId="{CB085109-01FA-4E5C-8A8F-F2EC60DCB646}" type="presOf" srcId="{C4C80A2D-E47A-47F2-A301-B93D747C91BB}" destId="{EFD0B837-B800-4361-81FE-21FFE92292CF}" srcOrd="0" destOrd="1" presId="urn:microsoft.com/office/officeart/2005/8/layout/vList5"/>
    <dgm:cxn modelId="{28DC530E-423B-4829-8406-67E38EF8A04E}" srcId="{F9116B5D-A59A-4A6B-9582-20C27C39A3F9}" destId="{70EB2085-DDD1-4E10-80BE-5E26EB968DFF}" srcOrd="0" destOrd="0" parTransId="{7B2C698D-5DE9-4B74-8503-98C1A887CF5C}" sibTransId="{45AE8C70-60AF-4F3B-9A44-161E96B3E230}"/>
    <dgm:cxn modelId="{0E86BD42-642E-4BB8-8099-443BB6E5FB1D}" srcId="{44D781FF-3AAD-467D-97D7-B31364E7A950}" destId="{27E85B89-8E98-430F-A2F3-6FAB4B2309F6}" srcOrd="0" destOrd="0" parTransId="{32DEAD4B-52EB-4545-B068-4D17BD012C5F}" sibTransId="{209DF041-D749-46A4-968A-DA8B3389AD9A}"/>
    <dgm:cxn modelId="{EB3968FD-8F1F-43FE-8986-3E0235190ECC}" type="presOf" srcId="{19986D04-35D9-4A0A-84B8-CEBD524FFDB0}" destId="{0854B396-97A6-43E0-A379-EE769BEAB331}" srcOrd="0" destOrd="0" presId="urn:microsoft.com/office/officeart/2005/8/layout/vList5"/>
    <dgm:cxn modelId="{81D12049-613C-4F0D-B8E6-8953F7BE61E2}" srcId="{44D781FF-3AAD-467D-97D7-B31364E7A950}" destId="{33FD8725-7259-4D40-BEBF-F9BF969B41C5}" srcOrd="2" destOrd="0" parTransId="{65639600-9A0F-4A05-A895-58B3A60CA6D9}" sibTransId="{48ABE8A3-8A96-49F5-ADDE-D4488D09925F}"/>
    <dgm:cxn modelId="{BA44FCA3-5CF0-479E-B173-2E1614C57756}" type="presOf" srcId="{6CC37FB0-11E9-4812-A8EE-2503DAE1CF11}" destId="{1E73B93B-75E1-4946-9178-09D1B8C2DD2B}" srcOrd="0" destOrd="0" presId="urn:microsoft.com/office/officeart/2005/8/layout/vList5"/>
    <dgm:cxn modelId="{11E1BF2A-4980-4D0F-8C12-47F8E134500A}" srcId="{6CC37FB0-11E9-4812-A8EE-2503DAE1CF11}" destId="{19986D04-35D9-4A0A-84B8-CEBD524FFDB0}" srcOrd="2" destOrd="0" parTransId="{88E47D61-47DA-42E2-8CA9-36350BD88D68}" sibTransId="{9B4AA91F-1A86-4800-BDB6-607C4B6ED929}"/>
    <dgm:cxn modelId="{F6C1AA6F-C679-47D1-805C-3CF3AD56EE09}" type="presOf" srcId="{70EB2085-DDD1-4E10-80BE-5E26EB968DFF}" destId="{D943BB31-8736-42FF-A3EA-BF2081889888}" srcOrd="0" destOrd="0" presId="urn:microsoft.com/office/officeart/2005/8/layout/vList5"/>
    <dgm:cxn modelId="{9C450372-FD2F-4E3B-9615-36C1C6882F69}" type="presOf" srcId="{54F5F68B-7BE8-4C16-911E-E0DE671BC2A5}" destId="{F837650C-5BD2-4535-91CC-A785FEC5E196}" srcOrd="0" destOrd="2" presId="urn:microsoft.com/office/officeart/2005/8/layout/vList5"/>
    <dgm:cxn modelId="{174296AD-E5AA-4BC9-AEAF-EFDCC72EC4D7}" type="presOf" srcId="{33FD8725-7259-4D40-BEBF-F9BF969B41C5}" destId="{EFD0B837-B800-4361-81FE-21FFE92292CF}" srcOrd="0" destOrd="2" presId="urn:microsoft.com/office/officeart/2005/8/layout/vList5"/>
    <dgm:cxn modelId="{60D64D69-EF33-49E3-B159-E2BEB600BDFD}" srcId="{19986D04-35D9-4A0A-84B8-CEBD524FFDB0}" destId="{54F5F68B-7BE8-4C16-911E-E0DE671BC2A5}" srcOrd="2" destOrd="0" parTransId="{DFCE4984-3F9D-4678-BAB6-60BEDB3608DF}" sibTransId="{7274F6E9-F109-44C9-956A-BB500E85C7F8}"/>
    <dgm:cxn modelId="{81AC8DEC-B798-4F55-95BA-7FEAD2A80C0E}" type="presOf" srcId="{5685CE3A-7D4E-42C9-BE3A-ED867343F6F4}" destId="{F837650C-5BD2-4535-91CC-A785FEC5E196}" srcOrd="0" destOrd="3" presId="urn:microsoft.com/office/officeart/2005/8/layout/vList5"/>
    <dgm:cxn modelId="{6628A627-EDEF-4120-B89C-314F4E9F2955}" type="presOf" srcId="{7C579BB0-9D22-4AF5-9412-53EA4A217E13}" destId="{D943BB31-8736-42FF-A3EA-BF2081889888}" srcOrd="0" destOrd="1" presId="urn:microsoft.com/office/officeart/2005/8/layout/vList5"/>
    <dgm:cxn modelId="{8CE7F72B-01FF-4692-B7F2-EF86FE5D7F6C}" type="presOf" srcId="{44D781FF-3AAD-467D-97D7-B31364E7A950}" destId="{C7665FA0-929F-4686-8FE2-36D7134B2B59}" srcOrd="0" destOrd="0" presId="urn:microsoft.com/office/officeart/2005/8/layout/vList5"/>
    <dgm:cxn modelId="{B2A5D6F1-996D-458B-B82D-37A850A0F291}" type="presParOf" srcId="{1E73B93B-75E1-4946-9178-09D1B8C2DD2B}" destId="{6CD6F02C-6AF1-4626-B04B-8F1790F98C81}" srcOrd="0" destOrd="0" presId="urn:microsoft.com/office/officeart/2005/8/layout/vList5"/>
    <dgm:cxn modelId="{05A3CB0E-E0BE-463D-8B7C-624C6F06074E}" type="presParOf" srcId="{6CD6F02C-6AF1-4626-B04B-8F1790F98C81}" destId="{2DA1A61E-AC1C-4ACA-8BA9-72ED4C6EA104}" srcOrd="0" destOrd="0" presId="urn:microsoft.com/office/officeart/2005/8/layout/vList5"/>
    <dgm:cxn modelId="{8D869AA1-E97D-4D5A-8C5F-967D73ABEBD6}" type="presParOf" srcId="{6CD6F02C-6AF1-4626-B04B-8F1790F98C81}" destId="{D943BB31-8736-42FF-A3EA-BF2081889888}" srcOrd="1" destOrd="0" presId="urn:microsoft.com/office/officeart/2005/8/layout/vList5"/>
    <dgm:cxn modelId="{3A26E4ED-32BF-4524-A0B5-63973693D10C}" type="presParOf" srcId="{1E73B93B-75E1-4946-9178-09D1B8C2DD2B}" destId="{10342352-B243-4916-98B4-5A20CF80FB9C}" srcOrd="1" destOrd="0" presId="urn:microsoft.com/office/officeart/2005/8/layout/vList5"/>
    <dgm:cxn modelId="{25D27E2C-E2E1-40E1-951D-B2DBA03545B4}" type="presParOf" srcId="{1E73B93B-75E1-4946-9178-09D1B8C2DD2B}" destId="{8846E3F9-54DD-4D9D-8789-05743D76815F}" srcOrd="2" destOrd="0" presId="urn:microsoft.com/office/officeart/2005/8/layout/vList5"/>
    <dgm:cxn modelId="{11137290-A092-46E9-90F9-C0D67721531D}" type="presParOf" srcId="{8846E3F9-54DD-4D9D-8789-05743D76815F}" destId="{C7665FA0-929F-4686-8FE2-36D7134B2B59}" srcOrd="0" destOrd="0" presId="urn:microsoft.com/office/officeart/2005/8/layout/vList5"/>
    <dgm:cxn modelId="{C4E9D235-D028-4B5E-A49B-EDF0F217888A}" type="presParOf" srcId="{8846E3F9-54DD-4D9D-8789-05743D76815F}" destId="{EFD0B837-B800-4361-81FE-21FFE92292CF}" srcOrd="1" destOrd="0" presId="urn:microsoft.com/office/officeart/2005/8/layout/vList5"/>
    <dgm:cxn modelId="{19849AA6-B183-439F-9E94-C9DA89959FAB}" type="presParOf" srcId="{1E73B93B-75E1-4946-9178-09D1B8C2DD2B}" destId="{E902F48F-CFCD-4C29-89F1-4C26ACD2C1CA}" srcOrd="3" destOrd="0" presId="urn:microsoft.com/office/officeart/2005/8/layout/vList5"/>
    <dgm:cxn modelId="{0C2C139D-6750-4AF4-9E8B-36C095952930}" type="presParOf" srcId="{1E73B93B-75E1-4946-9178-09D1B8C2DD2B}" destId="{2BCF1FB5-3615-471E-B571-B646635C37F6}" srcOrd="4" destOrd="0" presId="urn:microsoft.com/office/officeart/2005/8/layout/vList5"/>
    <dgm:cxn modelId="{46AE709D-767A-4040-A1CA-784DE1201C17}" type="presParOf" srcId="{2BCF1FB5-3615-471E-B571-B646635C37F6}" destId="{0854B396-97A6-43E0-A379-EE769BEAB331}" srcOrd="0" destOrd="0" presId="urn:microsoft.com/office/officeart/2005/8/layout/vList5"/>
    <dgm:cxn modelId="{969BACC3-3863-4E1A-9DF9-A2CB923F4903}" type="presParOf" srcId="{2BCF1FB5-3615-471E-B571-B646635C37F6}" destId="{F837650C-5BD2-4535-91CC-A785FEC5E196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430579" y="-2423479"/>
          <a:ext cx="3310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j-lt"/>
            </a:rPr>
            <a:t>Первая стабильная версия, </a:t>
          </a:r>
          <a:r>
            <a:rPr lang="en-US" sz="1400" kern="1200" dirty="0" smtClean="0">
              <a:latin typeface="+mj-lt"/>
            </a:rPr>
            <a:t>AWT, Applets</a:t>
          </a:r>
          <a:endParaRPr lang="ru-RU" sz="1400" kern="1200" dirty="0">
            <a:latin typeface="+mj-lt"/>
          </a:endParaRPr>
        </a:p>
      </dsp:txBody>
      <dsp:txXfrm rot="-5400000">
        <a:off x="2962656" y="60607"/>
        <a:ext cx="5250781" cy="298770"/>
      </dsp:txXfrm>
    </dsp:sp>
    <dsp:sp modelId="{2DA1A61E-AC1C-4ACA-8BA9-72ED4C6EA104}">
      <dsp:nvSpPr>
        <dsp:cNvPr id="0" name=""/>
        <dsp:cNvSpPr/>
      </dsp:nvSpPr>
      <dsp:spPr>
        <a:xfrm>
          <a:off x="0" y="3057"/>
          <a:ext cx="2962656" cy="413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JDK 1.0 (1996)</a:t>
          </a:r>
          <a:endParaRPr lang="ru-RU" sz="1400" kern="1200" dirty="0">
            <a:latin typeface="+mj-lt"/>
          </a:endParaRPr>
        </a:p>
      </dsp:txBody>
      <dsp:txXfrm>
        <a:off x="20203" y="23260"/>
        <a:ext cx="2922250" cy="373464"/>
      </dsp:txXfrm>
    </dsp:sp>
    <dsp:sp modelId="{EFD0B837-B800-4361-81FE-21FFE92292CF}">
      <dsp:nvSpPr>
        <dsp:cNvPr id="0" name=""/>
        <dsp:cNvSpPr/>
      </dsp:nvSpPr>
      <dsp:spPr>
        <a:xfrm rot="5400000">
          <a:off x="5430579" y="-1988915"/>
          <a:ext cx="3310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j-lt"/>
            </a:rPr>
            <a:t>Изменения </a:t>
          </a:r>
          <a:r>
            <a:rPr lang="en-US" sz="1400" kern="1200" dirty="0" smtClean="0">
              <a:latin typeface="+mj-lt"/>
            </a:rPr>
            <a:t>AWT, JavaBeans, JDBC, RMI, inner classes</a:t>
          </a:r>
          <a:endParaRPr lang="ru-RU" sz="1400" kern="1200" dirty="0">
            <a:latin typeface="+mj-lt"/>
          </a:endParaRPr>
        </a:p>
      </dsp:txBody>
      <dsp:txXfrm rot="-5400000">
        <a:off x="2962656" y="495171"/>
        <a:ext cx="5250781" cy="298770"/>
      </dsp:txXfrm>
    </dsp:sp>
    <dsp:sp modelId="{C7665FA0-929F-4686-8FE2-36D7134B2B59}">
      <dsp:nvSpPr>
        <dsp:cNvPr id="0" name=""/>
        <dsp:cNvSpPr/>
      </dsp:nvSpPr>
      <dsp:spPr>
        <a:xfrm>
          <a:off x="0" y="437621"/>
          <a:ext cx="2962656" cy="413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JDK 1.1 (1997)</a:t>
          </a:r>
          <a:endParaRPr lang="ru-RU" sz="1400" kern="1200" dirty="0">
            <a:latin typeface="+mj-lt"/>
          </a:endParaRPr>
        </a:p>
      </dsp:txBody>
      <dsp:txXfrm>
        <a:off x="20203" y="457824"/>
        <a:ext cx="2922250" cy="373464"/>
      </dsp:txXfrm>
    </dsp:sp>
    <dsp:sp modelId="{F837650C-5BD2-4535-91CC-A785FEC5E196}">
      <dsp:nvSpPr>
        <dsp:cNvPr id="0" name=""/>
        <dsp:cNvSpPr/>
      </dsp:nvSpPr>
      <dsp:spPr>
        <a:xfrm rot="5400000">
          <a:off x="5430579" y="-1554351"/>
          <a:ext cx="3310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j-lt"/>
            </a:rPr>
            <a:t>Официально </a:t>
          </a:r>
          <a:r>
            <a:rPr lang="en-US" sz="1400" kern="1200" dirty="0" smtClean="0">
              <a:latin typeface="+mj-lt"/>
            </a:rPr>
            <a:t>Java 2, JIT, Swing, Collections, certs, Java 2D, </a:t>
          </a:r>
          <a:r>
            <a:rPr lang="ru-RU" sz="1400" kern="1200" dirty="0" smtClean="0">
              <a:latin typeface="+mj-lt"/>
            </a:rPr>
            <a:t>улучшения в </a:t>
          </a:r>
          <a:r>
            <a:rPr lang="ru-RU" sz="1400" kern="1200" dirty="0" err="1" smtClean="0">
              <a:latin typeface="+mj-lt"/>
            </a:rPr>
            <a:t>многопоточности</a:t>
          </a:r>
          <a:endParaRPr lang="ru-RU" sz="1400" kern="1200" dirty="0">
            <a:latin typeface="+mj-lt"/>
          </a:endParaRPr>
        </a:p>
      </dsp:txBody>
      <dsp:txXfrm rot="-5400000">
        <a:off x="2962656" y="929735"/>
        <a:ext cx="5250781" cy="298770"/>
      </dsp:txXfrm>
    </dsp:sp>
    <dsp:sp modelId="{0854B396-97A6-43E0-A379-EE769BEAB331}">
      <dsp:nvSpPr>
        <dsp:cNvPr id="0" name=""/>
        <dsp:cNvSpPr/>
      </dsp:nvSpPr>
      <dsp:spPr>
        <a:xfrm>
          <a:off x="0" y="872185"/>
          <a:ext cx="2962656" cy="413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+mj-lt"/>
            </a:rPr>
            <a:t>J2SE 1.2 (1998)</a:t>
          </a:r>
          <a:endParaRPr lang="ru-RU" sz="1600" b="1" kern="1200" dirty="0">
            <a:latin typeface="+mj-lt"/>
          </a:endParaRPr>
        </a:p>
      </dsp:txBody>
      <dsp:txXfrm>
        <a:off x="20203" y="892388"/>
        <a:ext cx="2922250" cy="373464"/>
      </dsp:txXfrm>
    </dsp:sp>
    <dsp:sp modelId="{74621945-E1AF-46D0-A572-E4ED9F9F6B2A}">
      <dsp:nvSpPr>
        <dsp:cNvPr id="0" name=""/>
        <dsp:cNvSpPr/>
      </dsp:nvSpPr>
      <dsp:spPr>
        <a:xfrm rot="5400000">
          <a:off x="5430579" y="-1119788"/>
          <a:ext cx="3310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j-lt"/>
            </a:rPr>
            <a:t>Усовершенствования в </a:t>
          </a:r>
          <a:r>
            <a:rPr lang="en-US" sz="1400" kern="1200" dirty="0" smtClean="0">
              <a:latin typeface="+mj-lt"/>
            </a:rPr>
            <a:t>JVM</a:t>
          </a:r>
          <a:endParaRPr lang="ru-RU" sz="1400" kern="1200" dirty="0">
            <a:latin typeface="+mj-lt"/>
          </a:endParaRPr>
        </a:p>
      </dsp:txBody>
      <dsp:txXfrm rot="-5400000">
        <a:off x="2962656" y="1364298"/>
        <a:ext cx="5250781" cy="298770"/>
      </dsp:txXfrm>
    </dsp:sp>
    <dsp:sp modelId="{E6419A02-4F8D-4D6B-87A2-7B1A65AB17DB}">
      <dsp:nvSpPr>
        <dsp:cNvPr id="0" name=""/>
        <dsp:cNvSpPr/>
      </dsp:nvSpPr>
      <dsp:spPr>
        <a:xfrm>
          <a:off x="0" y="1306748"/>
          <a:ext cx="2962656" cy="413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J2SE 1.3 (2000)</a:t>
          </a:r>
          <a:endParaRPr lang="ru-RU" sz="1400" kern="1200" dirty="0">
            <a:latin typeface="+mj-lt"/>
          </a:endParaRPr>
        </a:p>
      </dsp:txBody>
      <dsp:txXfrm>
        <a:off x="20203" y="1326951"/>
        <a:ext cx="2922250" cy="373464"/>
      </dsp:txXfrm>
    </dsp:sp>
    <dsp:sp modelId="{774ADDC2-199E-44E6-AA10-35357CC7C148}">
      <dsp:nvSpPr>
        <dsp:cNvPr id="0" name=""/>
        <dsp:cNvSpPr/>
      </dsp:nvSpPr>
      <dsp:spPr>
        <a:xfrm rot="5400000">
          <a:off x="5430579" y="-685224"/>
          <a:ext cx="3310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j-lt"/>
            </a:rPr>
            <a:t>Регулярные выражения, цепочки исключений, </a:t>
          </a:r>
          <a:r>
            <a:rPr lang="en-US" sz="1400" kern="1200" dirty="0" err="1" smtClean="0">
              <a:latin typeface="+mj-lt"/>
            </a:rPr>
            <a:t>java.nio</a:t>
          </a:r>
          <a:r>
            <a:rPr lang="en-US" sz="1400" kern="1200" dirty="0" smtClean="0">
              <a:latin typeface="+mj-lt"/>
            </a:rPr>
            <a:t>, </a:t>
          </a:r>
          <a:r>
            <a:rPr lang="ru-RU" sz="1400" kern="1200" dirty="0" smtClean="0">
              <a:latin typeface="+mj-lt"/>
            </a:rPr>
            <a:t>работа с </a:t>
          </a:r>
          <a:r>
            <a:rPr lang="en-US" sz="1400" kern="1200" dirty="0" smtClean="0">
              <a:latin typeface="+mj-lt"/>
            </a:rPr>
            <a:t>XML</a:t>
          </a:r>
          <a:r>
            <a:rPr lang="ru-RU" sz="1400" kern="1200" dirty="0" smtClean="0">
              <a:latin typeface="+mj-lt"/>
            </a:rPr>
            <a:t> </a:t>
          </a:r>
          <a:endParaRPr lang="ru-RU" sz="1400" kern="1200" dirty="0">
            <a:latin typeface="+mj-lt"/>
          </a:endParaRPr>
        </a:p>
      </dsp:txBody>
      <dsp:txXfrm rot="-5400000">
        <a:off x="2962656" y="1798862"/>
        <a:ext cx="5250781" cy="298770"/>
      </dsp:txXfrm>
    </dsp:sp>
    <dsp:sp modelId="{46B5CE49-DEDA-4284-9058-67452808C274}">
      <dsp:nvSpPr>
        <dsp:cNvPr id="0" name=""/>
        <dsp:cNvSpPr/>
      </dsp:nvSpPr>
      <dsp:spPr>
        <a:xfrm>
          <a:off x="0" y="1741312"/>
          <a:ext cx="2962656" cy="413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J2SE 1.4 (2002)</a:t>
          </a:r>
          <a:endParaRPr lang="ru-RU" sz="1400" kern="1200" dirty="0">
            <a:latin typeface="+mj-lt"/>
          </a:endParaRPr>
        </a:p>
      </dsp:txBody>
      <dsp:txXfrm>
        <a:off x="20203" y="1761515"/>
        <a:ext cx="2922250" cy="373464"/>
      </dsp:txXfrm>
    </dsp:sp>
    <dsp:sp modelId="{AA239B30-DA6D-4282-966C-5F1A4C8B0F46}">
      <dsp:nvSpPr>
        <dsp:cNvPr id="0" name=""/>
        <dsp:cNvSpPr/>
      </dsp:nvSpPr>
      <dsp:spPr>
        <a:xfrm rot="5400000">
          <a:off x="5430579" y="-250660"/>
          <a:ext cx="3310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smtClean="0">
              <a:latin typeface="+mj-lt"/>
            </a:rPr>
            <a:t>Generics, enumerations, </a:t>
          </a:r>
          <a:r>
            <a:rPr lang="en-US" sz="1400" kern="1200" dirty="0" err="1" smtClean="0">
              <a:latin typeface="+mj-lt"/>
            </a:rPr>
            <a:t>varargs</a:t>
          </a:r>
          <a:r>
            <a:rPr lang="en-US" sz="1400" kern="1200" dirty="0" smtClean="0">
              <a:latin typeface="+mj-lt"/>
            </a:rPr>
            <a:t>, </a:t>
          </a:r>
          <a:r>
            <a:rPr lang="en-US" sz="1400" kern="1200" dirty="0" err="1" smtClean="0">
              <a:latin typeface="+mj-lt"/>
            </a:rPr>
            <a:t>autoboxing</a:t>
          </a:r>
          <a:r>
            <a:rPr lang="en-US" sz="1400" kern="1200" dirty="0" smtClean="0">
              <a:latin typeface="+mj-lt"/>
            </a:rPr>
            <a:t>, </a:t>
          </a:r>
          <a:r>
            <a:rPr lang="en-US" sz="1400" kern="1200" dirty="0" err="1" smtClean="0">
              <a:latin typeface="+mj-lt"/>
            </a:rPr>
            <a:t>java.concurrent</a:t>
          </a:r>
          <a:endParaRPr lang="ru-RU" sz="1400" kern="1200" dirty="0">
            <a:latin typeface="+mj-lt"/>
          </a:endParaRPr>
        </a:p>
      </dsp:txBody>
      <dsp:txXfrm rot="-5400000">
        <a:off x="2962656" y="2233426"/>
        <a:ext cx="5250781" cy="298770"/>
      </dsp:txXfrm>
    </dsp:sp>
    <dsp:sp modelId="{1978AB8D-670C-4AB0-A00D-8F9A9E030719}">
      <dsp:nvSpPr>
        <dsp:cNvPr id="0" name=""/>
        <dsp:cNvSpPr/>
      </dsp:nvSpPr>
      <dsp:spPr>
        <a:xfrm>
          <a:off x="0" y="2175876"/>
          <a:ext cx="2962656" cy="413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+mj-lt"/>
            </a:rPr>
            <a:t>J2SE 5 (2004)</a:t>
          </a:r>
          <a:endParaRPr lang="ru-RU" sz="1600" b="1" kern="1200" dirty="0">
            <a:latin typeface="+mj-lt"/>
          </a:endParaRPr>
        </a:p>
      </dsp:txBody>
      <dsp:txXfrm>
        <a:off x="20203" y="2196079"/>
        <a:ext cx="2922250" cy="373464"/>
      </dsp:txXfrm>
    </dsp:sp>
    <dsp:sp modelId="{27293EB5-3AEA-4E20-8C47-973B5B2FE445}">
      <dsp:nvSpPr>
        <dsp:cNvPr id="0" name=""/>
        <dsp:cNvSpPr/>
      </dsp:nvSpPr>
      <dsp:spPr>
        <a:xfrm rot="5400000">
          <a:off x="5430579" y="183903"/>
          <a:ext cx="3310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j-lt"/>
            </a:rPr>
            <a:t>Усовершенствования </a:t>
          </a:r>
          <a:r>
            <a:rPr lang="en-US" sz="1400" kern="1200" dirty="0" smtClean="0">
              <a:latin typeface="+mj-lt"/>
            </a:rPr>
            <a:t>JVM</a:t>
          </a:r>
          <a:endParaRPr lang="ru-RU" sz="1400" kern="1200" dirty="0">
            <a:latin typeface="+mj-lt"/>
          </a:endParaRPr>
        </a:p>
      </dsp:txBody>
      <dsp:txXfrm rot="-5400000">
        <a:off x="2962656" y="2667990"/>
        <a:ext cx="5250781" cy="298770"/>
      </dsp:txXfrm>
    </dsp:sp>
    <dsp:sp modelId="{FE713254-3223-475E-8478-86C9B55C4EC7}">
      <dsp:nvSpPr>
        <dsp:cNvPr id="0" name=""/>
        <dsp:cNvSpPr/>
      </dsp:nvSpPr>
      <dsp:spPr>
        <a:xfrm>
          <a:off x="0" y="2610440"/>
          <a:ext cx="2962656" cy="413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Java SE 6 (2006)</a:t>
          </a:r>
          <a:endParaRPr lang="ru-RU" sz="1400" kern="1200" dirty="0">
            <a:latin typeface="+mj-lt"/>
          </a:endParaRPr>
        </a:p>
      </dsp:txBody>
      <dsp:txXfrm>
        <a:off x="20203" y="2630643"/>
        <a:ext cx="2922250" cy="373464"/>
      </dsp:txXfrm>
    </dsp:sp>
    <dsp:sp modelId="{ADF57BB0-2A3E-46E0-8145-05E7F3DD67DE}">
      <dsp:nvSpPr>
        <dsp:cNvPr id="0" name=""/>
        <dsp:cNvSpPr/>
      </dsp:nvSpPr>
      <dsp:spPr>
        <a:xfrm rot="5400000">
          <a:off x="5315724" y="742815"/>
          <a:ext cx="549877" cy="52618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j-lt"/>
            </a:rPr>
            <a:t>Поддержка коллекций на уровне языка, Алгоритмы эллиптическая криптография, новое графическое </a:t>
          </a:r>
          <a:r>
            <a:rPr lang="en-US" sz="1400" kern="1200" dirty="0" smtClean="0">
              <a:latin typeface="+mj-lt"/>
            </a:rPr>
            <a:t>API, </a:t>
          </a:r>
          <a:r>
            <a:rPr lang="ru-RU" sz="1400" kern="1200" dirty="0" smtClean="0">
              <a:latin typeface="+mj-lt"/>
            </a:rPr>
            <a:t>обновления в </a:t>
          </a:r>
          <a:r>
            <a:rPr lang="en-US" sz="1400" kern="1200" dirty="0" smtClean="0">
              <a:latin typeface="+mj-lt"/>
            </a:rPr>
            <a:t>XML </a:t>
          </a:r>
          <a:r>
            <a:rPr lang="ru-RU" sz="1400" kern="1200" dirty="0" smtClean="0">
              <a:latin typeface="+mj-lt"/>
            </a:rPr>
            <a:t>и </a:t>
          </a:r>
          <a:r>
            <a:rPr lang="en-US" sz="1400" kern="1200" dirty="0" smtClean="0">
              <a:latin typeface="+mj-lt"/>
            </a:rPr>
            <a:t>Unicode</a:t>
          </a:r>
          <a:endParaRPr lang="ru-RU" sz="1400" kern="1200" dirty="0">
            <a:latin typeface="+mj-lt"/>
          </a:endParaRPr>
        </a:p>
      </dsp:txBody>
      <dsp:txXfrm rot="-5400000">
        <a:off x="2959763" y="3125620"/>
        <a:ext cx="5234957" cy="496191"/>
      </dsp:txXfrm>
    </dsp:sp>
    <dsp:sp modelId="{4EC8164F-B643-4199-8036-729870B6E803}">
      <dsp:nvSpPr>
        <dsp:cNvPr id="0" name=""/>
        <dsp:cNvSpPr/>
      </dsp:nvSpPr>
      <dsp:spPr>
        <a:xfrm>
          <a:off x="0" y="3045003"/>
          <a:ext cx="2959762" cy="657424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Java SE 7 (2011)</a:t>
          </a:r>
          <a:endParaRPr lang="ru-RU" sz="1400" kern="1200" dirty="0">
            <a:latin typeface="+mj-lt"/>
          </a:endParaRPr>
        </a:p>
      </dsp:txBody>
      <dsp:txXfrm>
        <a:off x="32093" y="3077096"/>
        <a:ext cx="2895576" cy="593238"/>
      </dsp:txXfrm>
    </dsp:sp>
    <dsp:sp modelId="{9BF0DCBB-330F-450B-98DD-13CC97090A97}">
      <dsp:nvSpPr>
        <dsp:cNvPr id="0" name=""/>
        <dsp:cNvSpPr/>
      </dsp:nvSpPr>
      <dsp:spPr>
        <a:xfrm rot="5400000">
          <a:off x="5279478" y="1421602"/>
          <a:ext cx="622368" cy="52618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j-lt"/>
            </a:rPr>
            <a:t>Лямбда выражения, функциональные интерфейсы, </a:t>
          </a:r>
          <a:r>
            <a:rPr lang="en-US" sz="1400" kern="1200" dirty="0" smtClean="0">
              <a:latin typeface="+mj-lt"/>
            </a:rPr>
            <a:t>Stream API, </a:t>
          </a:r>
          <a:r>
            <a:rPr lang="ru-RU" sz="1400" kern="1200" dirty="0" smtClean="0">
              <a:latin typeface="+mj-lt"/>
            </a:rPr>
            <a:t>ссылки на методы или конструкторы</a:t>
          </a:r>
          <a:endParaRPr lang="ru-RU" sz="1400" kern="1200" dirty="0">
            <a:latin typeface="+mj-lt"/>
          </a:endParaRPr>
        </a:p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400" kern="1200" dirty="0" err="1" smtClean="0">
              <a:latin typeface="+mj-lt"/>
            </a:rPr>
            <a:t>Nashorm</a:t>
          </a:r>
          <a:r>
            <a:rPr lang="en-US" sz="1400" kern="1200" dirty="0" smtClean="0">
              <a:latin typeface="+mj-lt"/>
            </a:rPr>
            <a:t>, </a:t>
          </a:r>
          <a:r>
            <a:rPr lang="en-US" sz="1400" kern="1200" dirty="0" err="1" smtClean="0">
              <a:latin typeface="+mj-lt"/>
            </a:rPr>
            <a:t>java.time</a:t>
          </a:r>
          <a:r>
            <a:rPr lang="en-US" sz="1400" kern="1200" dirty="0" smtClean="0">
              <a:latin typeface="+mj-lt"/>
            </a:rPr>
            <a:t>, </a:t>
          </a:r>
          <a:r>
            <a:rPr lang="ru-RU" sz="1400" kern="1200" dirty="0" smtClean="0">
              <a:latin typeface="+mj-lt"/>
            </a:rPr>
            <a:t>аннотации типов</a:t>
          </a:r>
          <a:endParaRPr lang="ru-RU" sz="1400" kern="1200" dirty="0">
            <a:latin typeface="+mj-lt"/>
          </a:endParaRPr>
        </a:p>
      </dsp:txBody>
      <dsp:txXfrm rot="-5400000">
        <a:off x="2959762" y="3771700"/>
        <a:ext cx="5231418" cy="561604"/>
      </dsp:txXfrm>
    </dsp:sp>
    <dsp:sp modelId="{9B2FA5F4-55B7-49A7-B029-4808672E131E}">
      <dsp:nvSpPr>
        <dsp:cNvPr id="0" name=""/>
        <dsp:cNvSpPr/>
      </dsp:nvSpPr>
      <dsp:spPr>
        <a:xfrm>
          <a:off x="0" y="3723121"/>
          <a:ext cx="2959762" cy="658761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600" b="1" kern="1200" dirty="0" smtClean="0">
              <a:latin typeface="+mj-lt"/>
            </a:rPr>
            <a:t>Java SE 8 (2014)</a:t>
          </a:r>
          <a:endParaRPr lang="ru-RU" sz="1600" b="1" kern="1200" dirty="0">
            <a:latin typeface="+mj-lt"/>
          </a:endParaRPr>
        </a:p>
      </dsp:txBody>
      <dsp:txXfrm>
        <a:off x="32158" y="3755279"/>
        <a:ext cx="2895446" cy="594445"/>
      </dsp:txXfrm>
    </dsp:sp>
    <dsp:sp modelId="{82E02BD4-8F1C-4AAF-9BEF-0625EDDFA4A5}">
      <dsp:nvSpPr>
        <dsp:cNvPr id="0" name=""/>
        <dsp:cNvSpPr/>
      </dsp:nvSpPr>
      <dsp:spPr>
        <a:xfrm rot="5400000">
          <a:off x="5430579" y="1976039"/>
          <a:ext cx="3310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j-lt"/>
            </a:rPr>
            <a:t>Улучшения в </a:t>
          </a:r>
          <a:r>
            <a:rPr lang="en-US" sz="1400" kern="1200" dirty="0" smtClean="0">
              <a:latin typeface="+mj-lt"/>
            </a:rPr>
            <a:t>JVM, </a:t>
          </a:r>
          <a:r>
            <a:rPr lang="ru-RU" sz="1400" kern="1200" dirty="0" smtClean="0">
              <a:latin typeface="+mj-lt"/>
            </a:rPr>
            <a:t>баг фикс</a:t>
          </a:r>
          <a:endParaRPr lang="ru-RU" sz="1400" kern="1200" dirty="0">
            <a:latin typeface="+mj-lt"/>
          </a:endParaRPr>
        </a:p>
      </dsp:txBody>
      <dsp:txXfrm rot="-5400000">
        <a:off x="2962656" y="4460126"/>
        <a:ext cx="5250781" cy="298770"/>
      </dsp:txXfrm>
    </dsp:sp>
    <dsp:sp modelId="{CEE79DA1-CE5A-4138-99EF-2B209EA80D61}">
      <dsp:nvSpPr>
        <dsp:cNvPr id="0" name=""/>
        <dsp:cNvSpPr/>
      </dsp:nvSpPr>
      <dsp:spPr>
        <a:xfrm>
          <a:off x="0" y="4402576"/>
          <a:ext cx="2962656" cy="413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Java SE 9 (2017)</a:t>
          </a:r>
          <a:endParaRPr lang="ru-RU" sz="1400" kern="1200" dirty="0">
            <a:latin typeface="+mj-lt"/>
          </a:endParaRPr>
        </a:p>
      </dsp:txBody>
      <dsp:txXfrm>
        <a:off x="20203" y="4422779"/>
        <a:ext cx="2922250" cy="373464"/>
      </dsp:txXfrm>
    </dsp:sp>
    <dsp:sp modelId="{A43D4B16-173D-407B-A034-5A4C2221FCDC}">
      <dsp:nvSpPr>
        <dsp:cNvPr id="0" name=""/>
        <dsp:cNvSpPr/>
      </dsp:nvSpPr>
      <dsp:spPr>
        <a:xfrm rot="5400000">
          <a:off x="5430579" y="2410603"/>
          <a:ext cx="3310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j-lt"/>
            </a:rPr>
            <a:t>Улучшения и новые </a:t>
          </a:r>
          <a:r>
            <a:rPr lang="en-US" sz="1400" kern="1200" dirty="0" smtClean="0">
              <a:latin typeface="+mj-lt"/>
            </a:rPr>
            <a:t>GC</a:t>
          </a:r>
          <a:endParaRPr lang="ru-RU" sz="1400" kern="1200" dirty="0">
            <a:latin typeface="+mj-lt"/>
          </a:endParaRPr>
        </a:p>
      </dsp:txBody>
      <dsp:txXfrm rot="-5400000">
        <a:off x="2962656" y="4894690"/>
        <a:ext cx="5250781" cy="298770"/>
      </dsp:txXfrm>
    </dsp:sp>
    <dsp:sp modelId="{DE5303EA-277B-46E5-8F63-C01D54793B40}">
      <dsp:nvSpPr>
        <dsp:cNvPr id="0" name=""/>
        <dsp:cNvSpPr/>
      </dsp:nvSpPr>
      <dsp:spPr>
        <a:xfrm>
          <a:off x="0" y="4837140"/>
          <a:ext cx="2962656" cy="413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Java SE 10 (2018)</a:t>
          </a:r>
          <a:endParaRPr lang="ru-RU" sz="1400" kern="1200" dirty="0">
            <a:latin typeface="+mj-lt"/>
          </a:endParaRPr>
        </a:p>
      </dsp:txBody>
      <dsp:txXfrm>
        <a:off x="20203" y="4857343"/>
        <a:ext cx="2922250" cy="373464"/>
      </dsp:txXfrm>
    </dsp:sp>
    <dsp:sp modelId="{9B662EDF-93A4-4F68-8149-6C3AF3AD1592}">
      <dsp:nvSpPr>
        <dsp:cNvPr id="0" name=""/>
        <dsp:cNvSpPr/>
      </dsp:nvSpPr>
      <dsp:spPr>
        <a:xfrm rot="5400000">
          <a:off x="5430579" y="2845167"/>
          <a:ext cx="33109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>
              <a:latin typeface="+mj-lt"/>
            </a:rPr>
            <a:t>Улучшения без изменений языка</a:t>
          </a:r>
          <a:endParaRPr lang="ru-RU" sz="1400" kern="1200" dirty="0">
            <a:latin typeface="+mj-lt"/>
          </a:endParaRPr>
        </a:p>
      </dsp:txBody>
      <dsp:txXfrm rot="-5400000">
        <a:off x="2962656" y="5329254"/>
        <a:ext cx="5250781" cy="298770"/>
      </dsp:txXfrm>
    </dsp:sp>
    <dsp:sp modelId="{DDDFDFBA-D270-47F9-98C0-0618D1A6E8BB}">
      <dsp:nvSpPr>
        <dsp:cNvPr id="0" name=""/>
        <dsp:cNvSpPr/>
      </dsp:nvSpPr>
      <dsp:spPr>
        <a:xfrm>
          <a:off x="0" y="5271704"/>
          <a:ext cx="2962656" cy="41387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>
              <a:latin typeface="+mj-lt"/>
            </a:rPr>
            <a:t>Java SE 11 (2018)</a:t>
          </a:r>
          <a:endParaRPr lang="ru-RU" sz="1400" kern="1200" dirty="0">
            <a:latin typeface="+mj-lt"/>
          </a:endParaRPr>
        </a:p>
      </dsp:txBody>
      <dsp:txXfrm>
        <a:off x="20203" y="5291907"/>
        <a:ext cx="2922250" cy="3734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171333" y="-2100270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Работа с базами данных и распределенными транзакциями – практически все банковские приложения</a:t>
          </a:r>
          <a:r>
            <a:rPr lang="en-US" sz="1600" kern="1200" dirty="0" smtClean="0"/>
            <a:t>, web-</a:t>
          </a:r>
          <a:r>
            <a:rPr lang="ru-RU" sz="1600" kern="1200" dirty="0" smtClean="0"/>
            <a:t>порталы</a:t>
          </a:r>
          <a:r>
            <a:rPr lang="en-US" sz="1600" kern="1200" dirty="0" smtClean="0"/>
            <a:t>, CRM-</a:t>
          </a:r>
          <a:r>
            <a:rPr lang="ru-RU" sz="1600" kern="1200" dirty="0" smtClean="0"/>
            <a:t>системы</a:t>
          </a:r>
          <a:endParaRPr lang="ru-RU" sz="1600" kern="1200" dirty="0"/>
        </a:p>
      </dsp:txBody>
      <dsp:txXfrm rot="-5400000">
        <a:off x="2962656" y="149881"/>
        <a:ext cx="5225470" cy="766641"/>
      </dsp:txXfrm>
    </dsp:sp>
    <dsp:sp modelId="{2DA1A61E-AC1C-4ACA-8BA9-72ED4C6EA104}">
      <dsp:nvSpPr>
        <dsp:cNvPr id="0" name=""/>
        <dsp:cNvSpPr/>
      </dsp:nvSpPr>
      <dsp:spPr>
        <a:xfrm>
          <a:off x="0" y="2207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Корпоративные </a:t>
          </a:r>
          <a:r>
            <a:rPr lang="en-US" sz="2400" kern="1200" dirty="0" smtClean="0"/>
            <a:t>web-</a:t>
          </a:r>
          <a:r>
            <a:rPr lang="ru-RU" sz="2400" kern="1200" dirty="0" smtClean="0"/>
            <a:t>приложения</a:t>
          </a:r>
          <a:r>
            <a:rPr lang="en-US" sz="2400" kern="1200" dirty="0" smtClean="0"/>
            <a:t> </a:t>
          </a:r>
          <a:r>
            <a:rPr lang="en-US" sz="1800" kern="1200" dirty="0" smtClean="0"/>
            <a:t>(</a:t>
          </a:r>
          <a:r>
            <a:rPr lang="ru-RU" sz="1800" kern="1200" dirty="0" smtClean="0"/>
            <a:t>серверная часть)</a:t>
          </a:r>
          <a:endParaRPr lang="ru-RU" sz="1800" kern="1200" dirty="0"/>
        </a:p>
      </dsp:txBody>
      <dsp:txXfrm>
        <a:off x="51842" y="54049"/>
        <a:ext cx="2858972" cy="958302"/>
      </dsp:txXfrm>
    </dsp:sp>
    <dsp:sp modelId="{EFD0B837-B800-4361-81FE-21FFE92292CF}">
      <dsp:nvSpPr>
        <dsp:cNvPr id="0" name=""/>
        <dsp:cNvSpPr/>
      </dsp:nvSpPr>
      <dsp:spPr>
        <a:xfrm rot="5400000">
          <a:off x="5171333" y="-985184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Практически все приложения на платформе </a:t>
          </a:r>
          <a:r>
            <a:rPr lang="en-US" sz="1600" kern="1200" dirty="0" smtClean="0"/>
            <a:t>Android</a:t>
          </a:r>
          <a:r>
            <a:rPr lang="ru-RU" sz="1600" kern="1200" dirty="0" smtClean="0"/>
            <a:t>, приложения на старых телефонах с поддержкой </a:t>
          </a:r>
          <a:r>
            <a:rPr lang="en-US" sz="1600" kern="1200" dirty="0" smtClean="0"/>
            <a:t>Java</a:t>
          </a:r>
          <a:endParaRPr lang="ru-RU" sz="1600" kern="1200" dirty="0"/>
        </a:p>
      </dsp:txBody>
      <dsp:txXfrm rot="-5400000">
        <a:off x="2962656" y="1264967"/>
        <a:ext cx="5225470" cy="766641"/>
      </dsp:txXfrm>
    </dsp:sp>
    <dsp:sp modelId="{C7665FA0-929F-4686-8FE2-36D7134B2B59}">
      <dsp:nvSpPr>
        <dsp:cNvPr id="0" name=""/>
        <dsp:cNvSpPr/>
      </dsp:nvSpPr>
      <dsp:spPr>
        <a:xfrm>
          <a:off x="0" y="1117294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Мобильные приложения </a:t>
          </a:r>
          <a:endParaRPr lang="en-US" sz="2000" kern="1200" dirty="0" smtClean="0"/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(Телефоны с поддержкой </a:t>
          </a:r>
          <a:r>
            <a:rPr lang="en-US" sz="1600" kern="1200" dirty="0" smtClean="0"/>
            <a:t>Java, Android)</a:t>
          </a:r>
          <a:endParaRPr lang="ru-RU" sz="1600" kern="1200" dirty="0"/>
        </a:p>
      </dsp:txBody>
      <dsp:txXfrm>
        <a:off x="51842" y="1169136"/>
        <a:ext cx="2858972" cy="958302"/>
      </dsp:txXfrm>
    </dsp:sp>
    <dsp:sp modelId="{F837650C-5BD2-4535-91CC-A785FEC5E196}">
      <dsp:nvSpPr>
        <dsp:cNvPr id="0" name=""/>
        <dsp:cNvSpPr/>
      </dsp:nvSpPr>
      <dsp:spPr>
        <a:xfrm rot="5400000">
          <a:off x="5171333" y="129902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8001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800" kern="1200" dirty="0" smtClean="0"/>
            <a:t>Высокопроизводительные биллинговые системы (</a:t>
          </a:r>
          <a:r>
            <a:rPr lang="en-US" sz="1800" kern="1200" dirty="0" smtClean="0"/>
            <a:t>MTS, Beeline)</a:t>
          </a:r>
          <a:endParaRPr lang="ru-RU" sz="1800" kern="1200" dirty="0"/>
        </a:p>
      </dsp:txBody>
      <dsp:txXfrm rot="-5400000">
        <a:off x="2962656" y="2380053"/>
        <a:ext cx="5225470" cy="766641"/>
      </dsp:txXfrm>
    </dsp:sp>
    <dsp:sp modelId="{0854B396-97A6-43E0-A379-EE769BEAB331}">
      <dsp:nvSpPr>
        <dsp:cNvPr id="0" name=""/>
        <dsp:cNvSpPr/>
      </dsp:nvSpPr>
      <dsp:spPr>
        <a:xfrm>
          <a:off x="0" y="2232380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000" kern="1200" dirty="0" smtClean="0"/>
            <a:t>JMS (</a:t>
          </a:r>
          <a:r>
            <a:rPr lang="ru-RU" sz="2000" kern="1200" dirty="0" smtClean="0"/>
            <a:t>Службы гарантированной доставки  сообщений)</a:t>
          </a:r>
          <a:endParaRPr lang="ru-RU" sz="2000" kern="1200" dirty="0"/>
        </a:p>
      </dsp:txBody>
      <dsp:txXfrm>
        <a:off x="51842" y="2284222"/>
        <a:ext cx="2858972" cy="958302"/>
      </dsp:txXfrm>
    </dsp:sp>
    <dsp:sp modelId="{74621945-E1AF-46D0-A572-E4ED9F9F6B2A}">
      <dsp:nvSpPr>
        <dsp:cNvPr id="0" name=""/>
        <dsp:cNvSpPr/>
      </dsp:nvSpPr>
      <dsp:spPr>
        <a:xfrm rot="5400000">
          <a:off x="5171333" y="1244988"/>
          <a:ext cx="849589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Обработка финансовых данных (банки, биржи, страховые компании), работа с </a:t>
          </a:r>
          <a:r>
            <a:rPr lang="en-US" sz="1600" kern="1200" dirty="0" smtClean="0"/>
            <a:t>“</a:t>
          </a:r>
          <a:r>
            <a:rPr lang="ru-RU" sz="1600" kern="1200" dirty="0" smtClean="0"/>
            <a:t>большими данными</a:t>
          </a:r>
          <a:r>
            <a:rPr lang="en-US" sz="1600" kern="1200" dirty="0" smtClean="0"/>
            <a:t>” </a:t>
          </a:r>
          <a:r>
            <a:rPr lang="ru-RU" sz="1600" kern="1200" dirty="0" smtClean="0"/>
            <a:t>на </a:t>
          </a:r>
          <a:r>
            <a:rPr lang="en-US" sz="1600" kern="1200" dirty="0" smtClean="0"/>
            <a:t>Hadoop</a:t>
          </a:r>
          <a:endParaRPr lang="ru-RU" sz="1600" kern="1200" dirty="0"/>
        </a:p>
      </dsp:txBody>
      <dsp:txXfrm rot="-5400000">
        <a:off x="2962656" y="3495139"/>
        <a:ext cx="5225470" cy="766641"/>
      </dsp:txXfrm>
    </dsp:sp>
    <dsp:sp modelId="{E6419A02-4F8D-4D6B-87A2-7B1A65AB17DB}">
      <dsp:nvSpPr>
        <dsp:cNvPr id="0" name=""/>
        <dsp:cNvSpPr/>
      </dsp:nvSpPr>
      <dsp:spPr>
        <a:xfrm>
          <a:off x="0" y="3347467"/>
          <a:ext cx="2962656" cy="106198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30480" rIns="60960" bIns="3048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Корпоративные приложения для пакетной или потоковой обрабоки данных, </a:t>
          </a:r>
          <a:r>
            <a:rPr lang="en-US" sz="1600" kern="1200" dirty="0" smtClean="0"/>
            <a:t>Big Data</a:t>
          </a:r>
          <a:endParaRPr lang="ru-RU" sz="1600" kern="1200" dirty="0"/>
        </a:p>
      </dsp:txBody>
      <dsp:txXfrm>
        <a:off x="51842" y="3399309"/>
        <a:ext cx="2858972" cy="958302"/>
      </dsp:txXfrm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5257067" y="-2207707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Минимум ключевых слов и конструкций языка</a:t>
          </a:r>
          <a:endParaRPr lang="ru-RU" sz="1400" kern="1200" dirty="0"/>
        </a:p>
      </dsp:txBody>
      <dsp:txXfrm rot="-5400000">
        <a:off x="2962656" y="119807"/>
        <a:ext cx="5233841" cy="611914"/>
      </dsp:txXfrm>
    </dsp:sp>
    <dsp:sp modelId="{2DA1A61E-AC1C-4ACA-8BA9-72ED4C6EA104}">
      <dsp:nvSpPr>
        <dsp:cNvPr id="0" name=""/>
        <dsp:cNvSpPr/>
      </dsp:nvSpPr>
      <dsp:spPr>
        <a:xfrm>
          <a:off x="0" y="1938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Минимализм</a:t>
          </a:r>
          <a:endParaRPr lang="ru-RU" sz="2400" kern="1200" dirty="0"/>
        </a:p>
      </dsp:txBody>
      <dsp:txXfrm>
        <a:off x="41379" y="43317"/>
        <a:ext cx="2879898" cy="764892"/>
      </dsp:txXfrm>
    </dsp:sp>
    <dsp:sp modelId="{EFD0B837-B800-4361-81FE-21FFE92292CF}">
      <dsp:nvSpPr>
        <dsp:cNvPr id="0" name=""/>
        <dsp:cNvSpPr/>
      </dsp:nvSpPr>
      <dsp:spPr>
        <a:xfrm rot="5400000">
          <a:off x="5257067" y="-1317674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Открытые стандарты, поддерживаемые и развиваемые сообществом, открытые исходные коды платформы</a:t>
          </a:r>
          <a:endParaRPr lang="ru-RU" sz="1400" kern="1200" dirty="0"/>
        </a:p>
      </dsp:txBody>
      <dsp:txXfrm rot="-5400000">
        <a:off x="2962656" y="1009840"/>
        <a:ext cx="5233841" cy="611914"/>
      </dsp:txXfrm>
    </dsp:sp>
    <dsp:sp modelId="{C7665FA0-929F-4686-8FE2-36D7134B2B59}">
      <dsp:nvSpPr>
        <dsp:cNvPr id="0" name=""/>
        <dsp:cNvSpPr/>
      </dsp:nvSpPr>
      <dsp:spPr>
        <a:xfrm>
          <a:off x="0" y="891972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1920" tIns="60960" rIns="121920" bIns="6096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 smtClean="0"/>
            <a:t>Открытость</a:t>
          </a:r>
          <a:endParaRPr lang="ru-RU" sz="3200" kern="1200" dirty="0"/>
        </a:p>
      </dsp:txBody>
      <dsp:txXfrm>
        <a:off x="41379" y="933351"/>
        <a:ext cx="2879898" cy="764892"/>
      </dsp:txXfrm>
    </dsp:sp>
    <dsp:sp modelId="{F837650C-5BD2-4535-91CC-A785FEC5E196}">
      <dsp:nvSpPr>
        <dsp:cNvPr id="0" name=""/>
        <dsp:cNvSpPr/>
      </dsp:nvSpPr>
      <dsp:spPr>
        <a:xfrm rot="5400000">
          <a:off x="5257067" y="-427640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7150" tIns="28575" rIns="57150" bIns="2857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Использование</a:t>
          </a:r>
          <a:r>
            <a:rPr lang="ru-RU" sz="1600" kern="1200" baseline="0" dirty="0" smtClean="0"/>
            <a:t> объектно-ориентированного подхода везде, где это возможно</a:t>
          </a:r>
          <a:endParaRPr lang="ru-RU" sz="1600" kern="1200" dirty="0"/>
        </a:p>
      </dsp:txBody>
      <dsp:txXfrm rot="-5400000">
        <a:off x="2962656" y="1899874"/>
        <a:ext cx="5233841" cy="611914"/>
      </dsp:txXfrm>
    </dsp:sp>
    <dsp:sp modelId="{0854B396-97A6-43E0-A379-EE769BEAB331}">
      <dsp:nvSpPr>
        <dsp:cNvPr id="0" name=""/>
        <dsp:cNvSpPr/>
      </dsp:nvSpPr>
      <dsp:spPr>
        <a:xfrm>
          <a:off x="0" y="1782005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38100" rIns="76200" bIns="381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Объектно-ориентированный</a:t>
          </a:r>
          <a:r>
            <a:rPr lang="ru-RU" sz="2000" kern="1200" baseline="0" dirty="0" smtClean="0"/>
            <a:t> подход</a:t>
          </a:r>
          <a:endParaRPr lang="ru-RU" sz="2000" kern="1200" dirty="0"/>
        </a:p>
      </dsp:txBody>
      <dsp:txXfrm>
        <a:off x="41379" y="1823384"/>
        <a:ext cx="2879898" cy="764892"/>
      </dsp:txXfrm>
    </dsp:sp>
    <dsp:sp modelId="{74621945-E1AF-46D0-A572-E4ED9F9F6B2A}">
      <dsp:nvSpPr>
        <dsp:cNvPr id="0" name=""/>
        <dsp:cNvSpPr/>
      </dsp:nvSpPr>
      <dsp:spPr>
        <a:xfrm rot="5400000">
          <a:off x="5257067" y="462392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Позволяет разрабатывать приложения, независимые от аппаратной платформы и операционной системы</a:t>
          </a:r>
          <a:endParaRPr lang="ru-RU" sz="1400" kern="1200" dirty="0"/>
        </a:p>
      </dsp:txBody>
      <dsp:txXfrm rot="-5400000">
        <a:off x="2962656" y="2789907"/>
        <a:ext cx="5233841" cy="611914"/>
      </dsp:txXfrm>
    </dsp:sp>
    <dsp:sp modelId="{E6419A02-4F8D-4D6B-87A2-7B1A65AB17DB}">
      <dsp:nvSpPr>
        <dsp:cNvPr id="0" name=""/>
        <dsp:cNvSpPr/>
      </dsp:nvSpPr>
      <dsp:spPr>
        <a:xfrm>
          <a:off x="0" y="2672038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53340" rIns="106680" bIns="5334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Мультиплатформенность</a:t>
          </a:r>
          <a:endParaRPr lang="ru-RU" sz="2800" kern="1200" dirty="0"/>
        </a:p>
      </dsp:txBody>
      <dsp:txXfrm>
        <a:off x="41379" y="2713417"/>
        <a:ext cx="2879898" cy="764892"/>
      </dsp:txXfrm>
    </dsp:sp>
    <dsp:sp modelId="{7EDE457D-C385-428B-8A4A-A843925CF735}">
      <dsp:nvSpPr>
        <dsp:cNvPr id="0" name=""/>
        <dsp:cNvSpPr/>
      </dsp:nvSpPr>
      <dsp:spPr>
        <a:xfrm rot="5400000">
          <a:off x="5257067" y="1352425"/>
          <a:ext cx="67812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53340" tIns="26670" rIns="53340" bIns="26670" numCol="1" spcCol="1270" anchor="ctr" anchorCtr="0">
          <a:noAutofit/>
        </a:bodyPr>
        <a:lstStyle/>
        <a:p>
          <a:pPr marL="114300" lvl="1" indent="-114300" algn="l" defTabSz="6223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400" kern="1200" dirty="0" smtClean="0"/>
            <a:t>Возможность ограничить возможности приложения по взаимодействию с внешним миром (файловая системы, сеть)</a:t>
          </a:r>
          <a:endParaRPr lang="ru-RU" sz="1400" kern="1200" dirty="0"/>
        </a:p>
      </dsp:txBody>
      <dsp:txXfrm rot="-5400000">
        <a:off x="2962656" y="3679940"/>
        <a:ext cx="5233841" cy="611914"/>
      </dsp:txXfrm>
    </dsp:sp>
    <dsp:sp modelId="{694C2CA8-5C50-47FA-9D15-2DD5A3AE671A}">
      <dsp:nvSpPr>
        <dsp:cNvPr id="0" name=""/>
        <dsp:cNvSpPr/>
      </dsp:nvSpPr>
      <dsp:spPr>
        <a:xfrm>
          <a:off x="0" y="3562072"/>
          <a:ext cx="2962656" cy="84765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18110" tIns="59055" rIns="118110" bIns="59055" numCol="1" spcCol="1270" anchor="ctr" anchorCtr="0">
          <a:noAutofit/>
        </a:bodyPr>
        <a:lstStyle/>
        <a:p>
          <a:pPr lvl="0" algn="ctr" defTabSz="13779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100" kern="1200" dirty="0" smtClean="0"/>
            <a:t>Безопасность</a:t>
          </a:r>
          <a:endParaRPr lang="ru-RU" sz="3100" kern="1200" dirty="0"/>
        </a:p>
      </dsp:txBody>
      <dsp:txXfrm>
        <a:off x="41379" y="3603451"/>
        <a:ext cx="2879898" cy="764892"/>
      </dsp:txXfrm>
    </dsp:sp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D943BB31-8736-42FF-A3EA-BF2081889888}">
      <dsp:nvSpPr>
        <dsp:cNvPr id="0" name=""/>
        <dsp:cNvSpPr/>
      </dsp:nvSpPr>
      <dsp:spPr>
        <a:xfrm rot="5400000">
          <a:off x="4817737" y="-1777815"/>
          <a:ext cx="155678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Операторы  в программе выполняются последовательно (императивное программирование)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Последовательности операторов можно выделять в подпрограммы (процедуры) с помощью механизмов самого языка</a:t>
          </a:r>
          <a:endParaRPr lang="ru-RU" sz="1600" kern="1200" dirty="0"/>
        </a:p>
      </dsp:txBody>
      <dsp:txXfrm rot="-5400000">
        <a:off x="2962655" y="153263"/>
        <a:ext cx="5190948" cy="1404788"/>
      </dsp:txXfrm>
    </dsp:sp>
    <dsp:sp modelId="{2DA1A61E-AC1C-4ACA-8BA9-72ED4C6EA104}">
      <dsp:nvSpPr>
        <dsp:cNvPr id="0" name=""/>
        <dsp:cNvSpPr/>
      </dsp:nvSpPr>
      <dsp:spPr>
        <a:xfrm>
          <a:off x="0" y="2585"/>
          <a:ext cx="2962656" cy="17061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Процедурные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(Си, </a:t>
          </a:r>
          <a:r>
            <a:rPr lang="en-US" sz="2400" kern="1200" dirty="0" smtClean="0"/>
            <a:t>Pascal, Fortran</a:t>
          </a:r>
          <a:r>
            <a:rPr lang="ru-RU" sz="2400" kern="1200" dirty="0" smtClean="0"/>
            <a:t>)</a:t>
          </a:r>
          <a:endParaRPr lang="ru-RU" sz="1800" kern="1200" dirty="0"/>
        </a:p>
      </dsp:txBody>
      <dsp:txXfrm>
        <a:off x="83287" y="85872"/>
        <a:ext cx="2796082" cy="1539568"/>
      </dsp:txXfrm>
    </dsp:sp>
    <dsp:sp modelId="{EFD0B837-B800-4361-81FE-21FFE92292CF}">
      <dsp:nvSpPr>
        <dsp:cNvPr id="0" name=""/>
        <dsp:cNvSpPr/>
      </dsp:nvSpPr>
      <dsp:spPr>
        <a:xfrm rot="5400000">
          <a:off x="4786849" y="13634"/>
          <a:ext cx="1618556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Программа состоит из объектов,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Объект – это экземпляр класса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Классы образуют иерархию на основе принципов ООП: абстрагирование, инкапсуляция, наследование, полиморфизм</a:t>
          </a:r>
          <a:endParaRPr lang="ru-RU" sz="1600" kern="1200" dirty="0"/>
        </a:p>
      </dsp:txBody>
      <dsp:txXfrm rot="-5400000">
        <a:off x="2962656" y="1916839"/>
        <a:ext cx="5187933" cy="1460534"/>
      </dsp:txXfrm>
    </dsp:sp>
    <dsp:sp modelId="{C7665FA0-929F-4686-8FE2-36D7134B2B59}">
      <dsp:nvSpPr>
        <dsp:cNvPr id="0" name=""/>
        <dsp:cNvSpPr/>
      </dsp:nvSpPr>
      <dsp:spPr>
        <a:xfrm>
          <a:off x="0" y="1794035"/>
          <a:ext cx="2962656" cy="17061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Объектно-ориентированные</a:t>
          </a:r>
          <a:endParaRPr lang="en-US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(Java, C#, Python)</a:t>
          </a:r>
          <a:endParaRPr lang="ru-RU" sz="2400" kern="1200" dirty="0"/>
        </a:p>
      </dsp:txBody>
      <dsp:txXfrm>
        <a:off x="83287" y="1877322"/>
        <a:ext cx="2796082" cy="1539568"/>
      </dsp:txXfrm>
    </dsp:sp>
    <dsp:sp modelId="{F837650C-5BD2-4535-91CC-A785FEC5E196}">
      <dsp:nvSpPr>
        <dsp:cNvPr id="0" name=""/>
        <dsp:cNvSpPr/>
      </dsp:nvSpPr>
      <dsp:spPr>
        <a:xfrm rot="5400000">
          <a:off x="4788904" y="1805084"/>
          <a:ext cx="1614447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b="0" i="0" kern="1200" dirty="0" smtClean="0"/>
            <a:t>Все функции — чистые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Функция может быть объявлена как переменная (функция первого класса)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Функция может принимать в качестве аргумента или возвращать другую функцию (высшего порядка)</a:t>
          </a:r>
          <a:endParaRPr lang="ru-RU" sz="1600" kern="1200" dirty="0"/>
        </a:p>
        <a:p>
          <a:pPr marL="171450" lvl="1" indent="-171450" algn="l" defTabSz="711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600" kern="1200" dirty="0" smtClean="0"/>
            <a:t>Все переменные неизменяемые</a:t>
          </a:r>
          <a:endParaRPr lang="ru-RU" sz="1600" kern="1200" dirty="0"/>
        </a:p>
      </dsp:txBody>
      <dsp:txXfrm rot="-5400000">
        <a:off x="2962656" y="3710144"/>
        <a:ext cx="5188133" cy="1456825"/>
      </dsp:txXfrm>
    </dsp:sp>
    <dsp:sp modelId="{0854B396-97A6-43E0-A379-EE769BEAB331}">
      <dsp:nvSpPr>
        <dsp:cNvPr id="0" name=""/>
        <dsp:cNvSpPr/>
      </dsp:nvSpPr>
      <dsp:spPr>
        <a:xfrm>
          <a:off x="0" y="3585485"/>
          <a:ext cx="2962656" cy="1706142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Функциональные</a:t>
          </a:r>
          <a:endParaRPr lang="en-US" sz="2400" kern="1200" dirty="0" smtClean="0"/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(Haskell, Lisp</a:t>
          </a:r>
          <a:r>
            <a:rPr lang="ru-RU" sz="2400" kern="1200" dirty="0" smtClean="0"/>
            <a:t>, </a:t>
          </a:r>
          <a:r>
            <a:rPr lang="en-US" sz="2400" kern="1200" dirty="0" smtClean="0"/>
            <a:t>Scala, Closure)</a:t>
          </a:r>
          <a:endParaRPr lang="ru-RU" sz="2400" kern="1200" dirty="0"/>
        </a:p>
      </dsp:txBody>
      <dsp:txXfrm>
        <a:off x="83287" y="3668772"/>
        <a:ext cx="2796082" cy="1539568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088" y="69850"/>
            <a:ext cx="9013825" cy="6691313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3500" y="1449388"/>
            <a:ext cx="9020175" cy="15271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3500" y="1397000"/>
            <a:ext cx="9020175" cy="12065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63500" y="2976563"/>
            <a:ext cx="9020175" cy="1111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93A2D4D-E1D8-496E-9A9F-354AA3A65865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12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3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z="1400" smtClean="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AFEEEC6-CCDC-4DBE-A6CD-99235F6256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52F3B-C867-4F90-A3BC-A17A6E90CDAE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B1B8E2-E455-4AAE-BBFE-2F23989A73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78296A-F02A-4931-8520-2B604AE06231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CD37BE-3A3B-4A20-AB8B-4EE63942FA4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28FF94-EE06-4028-8491-E1D78C721FAA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5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8898B1-52FC-4D78-8BAB-09183B72C2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5" name="Rounded Rectangle 4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 flipV="1">
            <a:off x="69850" y="2376488"/>
            <a:ext cx="901382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9850" y="2341563"/>
            <a:ext cx="901382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68263" y="2468563"/>
            <a:ext cx="9015412" cy="4603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/>
          <a:lstStyle>
            <a:lvl1pPr algn="l">
              <a:buNone/>
              <a:defRPr sz="4000" b="0" cap="none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6797C3-032A-4FCE-ABCE-F2B57D0063A8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1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6E6162F-27B0-439A-A1B6-C40969B89B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70A931-4ADE-4D0D-9BC9-E68F3840F4E6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6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3294D5-4B0F-4077-8144-1B287F0C5E9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anchor="b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9D0DF9-4574-4D07-82C1-34EA1CA5EF7F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8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5D898E-3E18-43B7-B124-633CE0F5A9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CB4190-67DB-4586-855B-A627EF8913D2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4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505A59-3905-46DD-A653-26EE03619E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1AF3158-AAB3-45E5-B4F2-B315A1C18E2F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CBD8AAE-C832-4B13-87C0-B1D1AB750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6" name="Rounded Rectangle 5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/>
          <a:lstStyle>
            <a:lvl1pPr algn="l">
              <a:buNone/>
              <a:defRPr sz="40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7E5A74-7B63-46F6-8A9F-E0E564522C79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8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02078B4-B3AF-4607-9C4E-428AF31C80A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 flipV="1">
            <a:off x="68263" y="4683125"/>
            <a:ext cx="9007475" cy="92075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>
          <a:xfrm>
            <a:off x="68263" y="4649788"/>
            <a:ext cx="9007475" cy="46037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68263" y="4773613"/>
            <a:ext cx="9007475" cy="47625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en-US" noProof="0" smtClean="0"/>
              <a:t>Click icon to add picture</a:t>
            </a:r>
            <a:endParaRPr lang="en-US" noProof="0" dirty="0"/>
          </a:p>
        </p:txBody>
      </p:sp>
      <p:sp>
        <p:nvSpPr>
          <p:cNvPr id="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4AC418-6062-4C3F-A84B-C41442F51224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050" y="6208713"/>
            <a:ext cx="457200" cy="4572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A5DE181-E090-4BDF-9062-7277C657154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3500" y="69850"/>
            <a:ext cx="9013825" cy="6692900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28" name="Title Placeholder 21"/>
          <p:cNvSpPr>
            <a:spLocks noGrp="1"/>
          </p:cNvSpPr>
          <p:nvPr>
            <p:ph type="title"/>
          </p:nvPr>
        </p:nvSpPr>
        <p:spPr bwMode="auto">
          <a:xfrm>
            <a:off x="914400" y="274638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9144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029" name="Text Placeholder 12"/>
          <p:cNvSpPr>
            <a:spLocks noGrp="1"/>
          </p:cNvSpPr>
          <p:nvPr>
            <p:ph type="body" idx="1"/>
          </p:nvPr>
        </p:nvSpPr>
        <p:spPr bwMode="auto">
          <a:xfrm>
            <a:off x="914400" y="1447800"/>
            <a:ext cx="77724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 smtClean="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C097ABA0-9177-41AA-8005-D34D575FB15C}" type="datetimeFigureOut">
              <a:rPr lang="ru-RU"/>
              <a:pPr>
                <a:defRPr/>
              </a:pPr>
              <a:t>10.09.2020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050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 smtClean="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defRPr/>
            </a:pPr>
            <a:fld id="{483DFA3F-5BAF-4638-AB19-801AD6D6D6B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5" r:id="rId1"/>
    <p:sldLayoutId id="2147483748" r:id="rId2"/>
    <p:sldLayoutId id="2147483756" r:id="rId3"/>
    <p:sldLayoutId id="2147483749" r:id="rId4"/>
    <p:sldLayoutId id="2147483750" r:id="rId5"/>
    <p:sldLayoutId id="2147483751" r:id="rId6"/>
    <p:sldLayoutId id="2147483752" r:id="rId7"/>
    <p:sldLayoutId id="2147483757" r:id="rId8"/>
    <p:sldLayoutId id="2147483758" r:id="rId9"/>
    <p:sldLayoutId id="2147483753" r:id="rId10"/>
    <p:sldLayoutId id="2147483754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Calibri" pitchFamily="34" charset="0"/>
        </a:defRPr>
      </a:lvl9pPr>
    </p:titleStyle>
    <p:bodyStyle>
      <a:lvl1pPr marL="273050" indent="-273050" algn="l" rtl="0" fontAlgn="base">
        <a:spcBef>
          <a:spcPts val="575"/>
        </a:spcBef>
        <a:spcAft>
          <a:spcPct val="0"/>
        </a:spcAft>
        <a:buClr>
          <a:schemeClr val="accent1"/>
        </a:buClr>
        <a:buSzPct val="85000"/>
        <a:buFont typeface="Wingdings 2" pitchFamily="18" charset="2"/>
        <a:buChar char=""/>
        <a:defRPr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7688" indent="-228600" algn="l" rtl="0" fontAlgn="base">
        <a:spcBef>
          <a:spcPts val="375"/>
        </a:spcBef>
        <a:spcAft>
          <a:spcPct val="0"/>
        </a:spcAft>
        <a:buClr>
          <a:schemeClr val="accent2"/>
        </a:buClr>
        <a:buSzPct val="85000"/>
        <a:buFont typeface="Wingdings 2" pitchFamily="18" charset="2"/>
        <a:buChar char="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325" indent="-228600" algn="l" rtl="0" fontAlgn="base">
        <a:spcBef>
          <a:spcPts val="375"/>
        </a:spcBef>
        <a:spcAft>
          <a:spcPct val="0"/>
        </a:spcAft>
        <a:buClr>
          <a:srgbClr val="CFD7C7"/>
        </a:buClr>
        <a:buSzPct val="85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6963" indent="-228600" algn="l" rtl="0" fontAlgn="base">
        <a:spcBef>
          <a:spcPts val="375"/>
        </a:spcBef>
        <a:spcAft>
          <a:spcPct val="0"/>
        </a:spcAft>
        <a:buClr>
          <a:srgbClr val="E7BC29"/>
        </a:buClr>
        <a:buSzPct val="80000"/>
        <a:buFont typeface="Wingdings 2" pitchFamily="18" charset="2"/>
        <a:buChar char="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fontAlgn="base">
        <a:spcBef>
          <a:spcPts val="375"/>
        </a:spcBef>
        <a:spcAft>
          <a:spcPct val="0"/>
        </a:spcAft>
        <a:buClr>
          <a:srgbClr val="E7BC29"/>
        </a:buClr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3.png"/><Relationship Id="rId4" Type="http://schemas.openxmlformats.org/officeDocument/2006/relationships/image" Target="../media/image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jetbrains.com/" TargetMode="External"/><Relationship Id="rId2" Type="http://schemas.openxmlformats.org/officeDocument/2006/relationships/hyperlink" Target="http://otn.oracl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netbeans.org/" TargetMode="External"/><Relationship Id="rId4" Type="http://schemas.openxmlformats.org/officeDocument/2006/relationships/hyperlink" Target="http://eclipse.org/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jboss.org/" TargetMode="External"/><Relationship Id="rId2" Type="http://schemas.openxmlformats.org/officeDocument/2006/relationships/hyperlink" Target="http://apache.org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java.net/projects/community" TargetMode="External"/><Relationship Id="rId4" Type="http://schemas.openxmlformats.org/officeDocument/2006/relationships/hyperlink" Target="http://www.springsource.org/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hyperlink" Target="http://infoq.com/" TargetMode="External"/><Relationship Id="rId2" Type="http://schemas.openxmlformats.org/officeDocument/2006/relationships/hyperlink" Target="http://theserverside.com/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oracle.com/technetwork/index.html" TargetMode="External"/><Relationship Id="rId4" Type="http://schemas.openxmlformats.org/officeDocument/2006/relationships/hyperlink" Target="http://java-source.net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stackoverflow.com/tags" TargetMode="External"/><Relationship Id="rId2" Type="http://schemas.openxmlformats.org/officeDocument/2006/relationships/hyperlink" Target="https://trends.google.com/trends/explore?cat=13&amp;q=/m/07sbkfb,/m/0jgqg,/m/07657k" TargetMode="Externa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highload.ru/2017/abstracts/3014" TargetMode="External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6.xml"/><Relationship Id="rId6" Type="http://schemas.openxmlformats.org/officeDocument/2006/relationships/diagramColors" Target="../diagrams/colors1.xml"/><Relationship Id="rId5" Type="http://schemas.openxmlformats.org/officeDocument/2006/relationships/diagramQuickStyle" Target="../diagrams/quickStyle1.xml"/><Relationship Id="rId4" Type="http://schemas.openxmlformats.org/officeDocument/2006/relationships/diagramLayout" Target="../diagrams/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pPr>
              <a:buFont typeface="Arial" charset="0"/>
              <a:buNone/>
            </a:pPr>
            <a:r>
              <a:rPr lang="ru-RU" dirty="0" smtClean="0"/>
              <a:t>Язык и платформа</a:t>
            </a:r>
          </a:p>
        </p:txBody>
      </p:sp>
      <p:sp>
        <p:nvSpPr>
          <p:cNvPr id="6147" name="Title 1"/>
          <p:cNvSpPr>
            <a:spLocks noGrp="1"/>
          </p:cNvSpPr>
          <p:nvPr>
            <p:ph type="ctrTitle"/>
          </p:nvPr>
        </p:nvSpPr>
        <p:spPr>
          <a:xfrm>
            <a:off x="457200" y="1506538"/>
            <a:ext cx="8229600" cy="1470025"/>
          </a:xfrm>
        </p:spPr>
        <p:txBody>
          <a:bodyPr/>
          <a:lstStyle/>
          <a:p>
            <a:r>
              <a:rPr lang="ru-RU" smtClean="0"/>
              <a:t>Основы </a:t>
            </a:r>
            <a:r>
              <a:rPr smtClean="0"/>
              <a:t>Java</a:t>
            </a:r>
            <a:endParaRPr lang="ru-RU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Java </a:t>
            </a:r>
            <a:r>
              <a:rPr lang="ru-RU" smtClean="0"/>
              <a:t>в сравнении с С++</a:t>
            </a:r>
          </a:p>
        </p:txBody>
      </p:sp>
      <p:sp>
        <p:nvSpPr>
          <p:cNvPr id="11267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mtClean="0"/>
              <a:t>Безопасность</a:t>
            </a:r>
          </a:p>
          <a:p>
            <a:r>
              <a:rPr lang="ru-RU" smtClean="0"/>
              <a:t>Виртуальная машина </a:t>
            </a:r>
            <a:r>
              <a:rPr lang="en-US" smtClean="0"/>
              <a:t>Java</a:t>
            </a:r>
          </a:p>
          <a:p>
            <a:r>
              <a:rPr lang="ru-RU" smtClean="0"/>
              <a:t>Байт-код</a:t>
            </a:r>
            <a:r>
              <a:rPr lang="en-US" smtClean="0"/>
              <a:t>, JIT-</a:t>
            </a:r>
            <a:r>
              <a:rPr lang="ru-RU" smtClean="0"/>
              <a:t>компиляция</a:t>
            </a:r>
          </a:p>
          <a:p>
            <a:r>
              <a:rPr lang="ru-RU" smtClean="0"/>
              <a:t>Мультиплатформенность бинарных модулей</a:t>
            </a:r>
          </a:p>
          <a:p>
            <a:r>
              <a:rPr lang="ru-RU" smtClean="0"/>
              <a:t>Платформа</a:t>
            </a:r>
          </a:p>
          <a:p>
            <a:r>
              <a:rPr lang="ru-RU" smtClean="0"/>
              <a:t>Минимализм языка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Java </a:t>
            </a:r>
            <a:r>
              <a:rPr lang="ru-RU" dirty="0" smtClean="0"/>
              <a:t>в сравнении с С++</a:t>
            </a:r>
            <a:r>
              <a:rPr lang="en-US" dirty="0" smtClean="0"/>
              <a:t>: </a:t>
            </a:r>
            <a:r>
              <a:rPr lang="ru-RU" dirty="0" smtClean="0"/>
              <a:t>чего нет в </a:t>
            </a:r>
            <a:r>
              <a:rPr lang="en-US" dirty="0" smtClean="0"/>
              <a:t>Java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906072" cy="4572000"/>
          </a:xfrm>
        </p:spPr>
        <p:txBody>
          <a:bodyPr>
            <a:normAutofit fontScale="850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Указателей.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Struct</a:t>
            </a:r>
            <a:r>
              <a:rPr lang="en-US" dirty="0" smtClean="0"/>
              <a:t> </a:t>
            </a:r>
            <a:r>
              <a:rPr lang="ru-RU" dirty="0" smtClean="0"/>
              <a:t>и </a:t>
            </a:r>
            <a:r>
              <a:rPr lang="en-US" dirty="0" smtClean="0"/>
              <a:t>union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Перегрузки операторов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Препроцессора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Глобальных переменных и функций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Множественного наследования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Деструкторов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Typedef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Unsigned </a:t>
            </a:r>
            <a:r>
              <a:rPr lang="ru-RU" dirty="0" smtClean="0"/>
              <a:t>–</a:t>
            </a:r>
            <a:r>
              <a:rPr lang="en-US" dirty="0" smtClean="0"/>
              <a:t> </a:t>
            </a:r>
            <a:r>
              <a:rPr lang="ru-RU" dirty="0" smtClean="0"/>
              <a:t>типы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err="1" smtClean="0"/>
              <a:t>Goto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&lt;&lt; </a:t>
            </a:r>
            <a:r>
              <a:rPr lang="ru-RU" dirty="0" smtClean="0"/>
              <a:t>и </a:t>
            </a:r>
            <a:r>
              <a:rPr lang="en-US" dirty="0" smtClean="0"/>
              <a:t>&gt;&gt;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Templates</a:t>
            </a:r>
            <a:r>
              <a:rPr lang="ru-RU" dirty="0" smtClean="0"/>
              <a:t> (вместо них </a:t>
            </a:r>
            <a:r>
              <a:rPr lang="en-US" dirty="0" smtClean="0"/>
              <a:t>Generics, </a:t>
            </a:r>
            <a:r>
              <a:rPr lang="ru-RU" dirty="0" smtClean="0"/>
              <a:t>но работают по-другому)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en-US" dirty="0" smtClean="0"/>
              <a:t>Java </a:t>
            </a:r>
            <a:r>
              <a:rPr lang="ru-RU" dirty="0" smtClean="0"/>
              <a:t>в сравнении с </a:t>
            </a:r>
            <a:r>
              <a:rPr lang="en-US" dirty="0" smtClean="0"/>
              <a:t>C++: </a:t>
            </a:r>
            <a:r>
              <a:rPr lang="ru-RU" dirty="0" smtClean="0"/>
              <a:t>что добавилось</a:t>
            </a:r>
            <a:endParaRPr lang="ru-RU" dirty="0"/>
          </a:p>
        </p:txBody>
      </p:sp>
      <p:sp>
        <p:nvSpPr>
          <p:cNvPr id="13315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Сборка мусора (</a:t>
            </a:r>
            <a:r>
              <a:rPr lang="en-US" dirty="0" smtClean="0"/>
              <a:t>Garbage collection)</a:t>
            </a:r>
          </a:p>
          <a:p>
            <a:r>
              <a:rPr lang="en-US" dirty="0" smtClean="0"/>
              <a:t>Unicode </a:t>
            </a:r>
            <a:r>
              <a:rPr lang="ru-RU" dirty="0" smtClean="0"/>
              <a:t>по-умолчанию</a:t>
            </a:r>
          </a:p>
          <a:p>
            <a:r>
              <a:rPr lang="ru-RU" dirty="0" smtClean="0"/>
              <a:t>Встроенный тип </a:t>
            </a:r>
            <a:r>
              <a:rPr lang="en-US" dirty="0" smtClean="0"/>
              <a:t>String</a:t>
            </a:r>
            <a:endParaRPr lang="ru-RU" dirty="0" smtClean="0"/>
          </a:p>
          <a:p>
            <a:r>
              <a:rPr lang="ru-RU" dirty="0" smtClean="0"/>
              <a:t>Встроенная поддержка многопоточности</a:t>
            </a:r>
          </a:p>
          <a:p>
            <a:r>
              <a:rPr lang="en-US" dirty="0" smtClean="0"/>
              <a:t>@</a:t>
            </a:r>
            <a:r>
              <a:rPr lang="ru-RU" dirty="0" smtClean="0"/>
              <a:t>Аннотации (Атрибутное программирование)</a:t>
            </a:r>
          </a:p>
          <a:p>
            <a:r>
              <a:rPr lang="en-US" dirty="0" smtClean="0"/>
              <a:t>/** </a:t>
            </a:r>
            <a:r>
              <a:rPr lang="ru-RU" dirty="0" smtClean="0"/>
              <a:t>Комментарии для документации</a:t>
            </a:r>
            <a:r>
              <a:rPr lang="en-US" dirty="0" smtClean="0"/>
              <a:t> */</a:t>
            </a:r>
            <a:endParaRPr lang="ru-RU" dirty="0" smtClean="0"/>
          </a:p>
          <a:p>
            <a:pPr>
              <a:buFont typeface="Wingdings 2" pitchFamily="18" charset="2"/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122238"/>
            <a:ext cx="7543800" cy="1295400"/>
          </a:xfrm>
          <a:noFill/>
        </p:spPr>
        <p:txBody>
          <a:bodyPr anchor="ctr"/>
          <a:lstStyle/>
          <a:p>
            <a:pPr algn="r"/>
            <a:r>
              <a:rPr lang="ru-RU" sz="2400" smtClean="0">
                <a:solidFill>
                  <a:srgbClr val="FF9900"/>
                </a:solidFill>
              </a:rPr>
              <a:t>Инструментарий</a:t>
            </a:r>
          </a:p>
        </p:txBody>
      </p:sp>
      <p:pic>
        <p:nvPicPr>
          <p:cNvPr id="6" name="Picture 34" descr="nb-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55554" y="3356744"/>
            <a:ext cx="1076325" cy="409575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7" name="Rectangle 35"/>
          <p:cNvSpPr>
            <a:spLocks noChangeArrowheads="1"/>
          </p:cNvSpPr>
          <p:nvPr/>
        </p:nvSpPr>
        <p:spPr bwMode="auto">
          <a:xfrm>
            <a:off x="2458567" y="2132782"/>
            <a:ext cx="936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en-US" sz="2400" b="1" dirty="0"/>
              <a:t>IDEs</a:t>
            </a:r>
            <a:endParaRPr lang="ru-RU" sz="2400" b="1" dirty="0"/>
          </a:p>
        </p:txBody>
      </p:sp>
      <p:pic>
        <p:nvPicPr>
          <p:cNvPr id="8" name="Picture 36" descr="header_logo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3356992"/>
            <a:ext cx="1352550" cy="647700"/>
          </a:xfrm>
          <a:prstGeom prst="rect">
            <a:avLst/>
          </a:prstGeom>
          <a:noFill/>
          <a:ln w="38100">
            <a:solidFill>
              <a:srgbClr val="FF9900"/>
            </a:solidFill>
            <a:miter lim="800000"/>
            <a:headEnd/>
            <a:tailEnd/>
          </a:ln>
        </p:spPr>
      </p:pic>
      <p:sp>
        <p:nvSpPr>
          <p:cNvPr id="9" name="Line 37"/>
          <p:cNvSpPr>
            <a:spLocks noChangeShapeType="1"/>
          </p:cNvSpPr>
          <p:nvPr/>
        </p:nvSpPr>
        <p:spPr bwMode="auto">
          <a:xfrm flipH="1">
            <a:off x="2098204" y="2780482"/>
            <a:ext cx="433388" cy="576262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0" name="Line 38"/>
          <p:cNvSpPr>
            <a:spLocks noChangeShapeType="1"/>
          </p:cNvSpPr>
          <p:nvPr/>
        </p:nvSpPr>
        <p:spPr bwMode="auto">
          <a:xfrm>
            <a:off x="3395192" y="2564582"/>
            <a:ext cx="936625" cy="719137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1" name="Line 39"/>
          <p:cNvSpPr>
            <a:spLocks noChangeShapeType="1"/>
          </p:cNvSpPr>
          <p:nvPr/>
        </p:nvSpPr>
        <p:spPr bwMode="auto">
          <a:xfrm flipV="1">
            <a:off x="2963392" y="1556792"/>
            <a:ext cx="24432" cy="57599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12" name="Rectangle 40"/>
          <p:cNvSpPr>
            <a:spLocks noChangeArrowheads="1"/>
          </p:cNvSpPr>
          <p:nvPr/>
        </p:nvSpPr>
        <p:spPr bwMode="auto">
          <a:xfrm>
            <a:off x="3563888" y="4725144"/>
            <a:ext cx="1368425" cy="360362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javadoc</a:t>
            </a:r>
            <a:endParaRPr lang="ru-RU"/>
          </a:p>
        </p:txBody>
      </p:sp>
      <p:sp>
        <p:nvSpPr>
          <p:cNvPr id="13" name="Rectangle 41"/>
          <p:cNvSpPr>
            <a:spLocks noChangeArrowheads="1"/>
          </p:cNvSpPr>
          <p:nvPr/>
        </p:nvSpPr>
        <p:spPr bwMode="auto">
          <a:xfrm>
            <a:off x="5292080" y="4077072"/>
            <a:ext cx="1439863" cy="431800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/>
              <a:t>jconsole</a:t>
            </a:r>
            <a:endParaRPr lang="ru-RU"/>
          </a:p>
        </p:txBody>
      </p:sp>
      <p:grpSp>
        <p:nvGrpSpPr>
          <p:cNvPr id="3" name="Group 55"/>
          <p:cNvGrpSpPr>
            <a:grpSpLocks/>
          </p:cNvGrpSpPr>
          <p:nvPr/>
        </p:nvGrpSpPr>
        <p:grpSpPr bwMode="auto">
          <a:xfrm>
            <a:off x="7308304" y="1124744"/>
            <a:ext cx="1152525" cy="1009650"/>
            <a:chOff x="1927" y="3158"/>
            <a:chExt cx="726" cy="636"/>
          </a:xfrm>
        </p:grpSpPr>
        <p:sp>
          <p:nvSpPr>
            <p:cNvPr id="15378" name="Rectangle 43"/>
            <p:cNvSpPr>
              <a:spLocks noChangeArrowheads="1"/>
            </p:cNvSpPr>
            <p:nvPr/>
          </p:nvSpPr>
          <p:spPr bwMode="auto">
            <a:xfrm>
              <a:off x="1927" y="3158"/>
              <a:ext cx="726" cy="636"/>
            </a:xfrm>
            <a:prstGeom prst="rect">
              <a:avLst/>
            </a:prstGeom>
            <a:solidFill>
              <a:schemeClr val="accent1"/>
            </a:solidFill>
            <a:ln w="38100">
              <a:solidFill>
                <a:srgbClr val="FF9900"/>
              </a:solidFill>
              <a:miter lim="800000"/>
              <a:headEnd/>
              <a:tailEnd/>
            </a:ln>
          </p:spPr>
          <p:txBody>
            <a:bodyPr wrap="none" anchor="b"/>
            <a:lstStyle/>
            <a:p>
              <a:pPr algn="ctr"/>
              <a:r>
                <a:rPr lang="en-US"/>
                <a:t>junit</a:t>
              </a:r>
              <a:endParaRPr lang="ru-RU"/>
            </a:p>
          </p:txBody>
        </p:sp>
        <p:pic>
          <p:nvPicPr>
            <p:cNvPr id="15379" name="Picture 51" descr="frogMov"/>
            <p:cNvPicPr>
              <a:picLocks noChangeAspect="1" noChangeArrowheads="1"/>
            </p:cNvPicPr>
            <p:nvPr/>
          </p:nvPicPr>
          <p:blipFill>
            <a:blip r:embed="rId4" cstate="print"/>
            <a:srcRect/>
            <a:stretch>
              <a:fillRect/>
            </a:stretch>
          </p:blipFill>
          <p:spPr bwMode="auto">
            <a:xfrm>
              <a:off x="1973" y="3204"/>
              <a:ext cx="680" cy="40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22" name="Rectangle 52"/>
          <p:cNvSpPr>
            <a:spLocks noChangeArrowheads="1"/>
          </p:cNvSpPr>
          <p:nvPr/>
        </p:nvSpPr>
        <p:spPr bwMode="auto">
          <a:xfrm>
            <a:off x="5286375" y="4868863"/>
            <a:ext cx="3389313" cy="1728787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/>
            <a:r>
              <a:rPr lang="en-US" dirty="0" err="1"/>
              <a:t>OpenSource</a:t>
            </a:r>
            <a:r>
              <a:rPr lang="en-US" dirty="0"/>
              <a:t> </a:t>
            </a:r>
          </a:p>
          <a:p>
            <a:pPr marL="342900" indent="-342900"/>
            <a:r>
              <a:rPr lang="ru-RU" dirty="0"/>
              <a:t>Фреймворки и библиотеки </a:t>
            </a:r>
            <a:r>
              <a:rPr lang="en-US" dirty="0"/>
              <a:t>:</a:t>
            </a:r>
            <a:endParaRPr lang="ru-RU" dirty="0"/>
          </a:p>
          <a:p>
            <a:pPr marL="342900" indent="-342900">
              <a:buFontTx/>
              <a:buAutoNum type="arabicPeriod"/>
            </a:pPr>
            <a:r>
              <a:rPr lang="en-US" dirty="0"/>
              <a:t>Apache, Jakarta</a:t>
            </a:r>
          </a:p>
          <a:p>
            <a:pPr marL="342900" indent="-342900">
              <a:buFontTx/>
              <a:buAutoNum type="arabicPeriod"/>
            </a:pPr>
            <a:r>
              <a:rPr lang="en-US" dirty="0"/>
              <a:t>Spring Framework</a:t>
            </a:r>
          </a:p>
          <a:p>
            <a:pPr marL="342900" indent="-342900">
              <a:buFontTx/>
              <a:buAutoNum type="arabicPeriod"/>
            </a:pPr>
            <a:r>
              <a:rPr lang="en-US" dirty="0" err="1"/>
              <a:t>Jboss</a:t>
            </a:r>
            <a:endParaRPr lang="en-US" dirty="0"/>
          </a:p>
          <a:p>
            <a:pPr marL="342900" indent="-342900">
              <a:buFontTx/>
              <a:buAutoNum type="arabicPeriod"/>
            </a:pPr>
            <a:r>
              <a:rPr lang="en-US" dirty="0" err="1"/>
              <a:t>Codehaus</a:t>
            </a:r>
            <a:endParaRPr lang="en-US" dirty="0"/>
          </a:p>
        </p:txBody>
      </p:sp>
      <p:pic>
        <p:nvPicPr>
          <p:cNvPr id="15377" name="Picture 54" descr="logo_scurvejava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7950" y="260350"/>
            <a:ext cx="5429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23528" y="4797152"/>
            <a:ext cx="1728192" cy="5740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" name="Rectangle 35"/>
          <p:cNvSpPr>
            <a:spLocks noChangeArrowheads="1"/>
          </p:cNvSpPr>
          <p:nvPr/>
        </p:nvSpPr>
        <p:spPr bwMode="auto">
          <a:xfrm>
            <a:off x="467544" y="5661248"/>
            <a:ext cx="936625" cy="647700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ru-RU" sz="2000" b="1" dirty="0" smtClean="0"/>
              <a:t>Авто</a:t>
            </a:r>
          </a:p>
          <a:p>
            <a:pPr algn="ctr"/>
            <a:r>
              <a:rPr lang="ru-RU" sz="2000" b="1" dirty="0" smtClean="0"/>
              <a:t>сборка</a:t>
            </a:r>
            <a:endParaRPr lang="ru-RU" sz="2000" b="1" dirty="0"/>
          </a:p>
        </p:txBody>
      </p:sp>
      <p:sp>
        <p:nvSpPr>
          <p:cNvPr id="24" name="Line 37"/>
          <p:cNvSpPr>
            <a:spLocks noChangeShapeType="1"/>
          </p:cNvSpPr>
          <p:nvPr/>
        </p:nvSpPr>
        <p:spPr bwMode="auto">
          <a:xfrm flipH="1" flipV="1">
            <a:off x="971600" y="5229200"/>
            <a:ext cx="0" cy="43204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7" cstate="print"/>
          <a:srcRect t="12326" b="17827"/>
          <a:stretch>
            <a:fillRect/>
          </a:stretch>
        </p:blipFill>
        <p:spPr bwMode="auto">
          <a:xfrm>
            <a:off x="1691680" y="332656"/>
            <a:ext cx="2209800" cy="1224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Rectangle 46"/>
          <p:cNvSpPr>
            <a:spLocks noChangeArrowheads="1"/>
          </p:cNvSpPr>
          <p:nvPr/>
        </p:nvSpPr>
        <p:spPr bwMode="auto">
          <a:xfrm>
            <a:off x="7308304" y="3933056"/>
            <a:ext cx="1150938" cy="504825"/>
          </a:xfrm>
          <a:prstGeom prst="rect">
            <a:avLst/>
          </a:prstGeom>
          <a:solidFill>
            <a:schemeClr val="accent1"/>
          </a:solidFill>
          <a:ln w="38100">
            <a:solidFill>
              <a:srgbClr val="FF9900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dirty="0" err="1" smtClean="0"/>
              <a:t>TestNG</a:t>
            </a:r>
            <a:endParaRPr lang="ru-RU" dirty="0"/>
          </a:p>
        </p:txBody>
      </p:sp>
      <p:sp>
        <p:nvSpPr>
          <p:cNvPr id="28" name="Rectangle 35"/>
          <p:cNvSpPr>
            <a:spLocks noChangeArrowheads="1"/>
          </p:cNvSpPr>
          <p:nvPr/>
        </p:nvSpPr>
        <p:spPr bwMode="auto">
          <a:xfrm>
            <a:off x="7020272" y="2708920"/>
            <a:ext cx="1728713" cy="648072"/>
          </a:xfrm>
          <a:prstGeom prst="rect">
            <a:avLst/>
          </a:prstGeom>
          <a:solidFill>
            <a:schemeClr val="accent1"/>
          </a:solidFill>
          <a:ln w="9525">
            <a:solidFill>
              <a:srgbClr val="FF9900"/>
            </a:solidFill>
            <a:miter lim="800000"/>
            <a:headEnd/>
            <a:tailEnd/>
          </a:ln>
          <a:effectLst>
            <a:prstShdw prst="shdw17" dist="17961" dir="2700000">
              <a:srgbClr val="995C00"/>
            </a:prstShdw>
          </a:effectLst>
        </p:spPr>
        <p:txBody>
          <a:bodyPr wrap="none" anchor="ctr"/>
          <a:lstStyle/>
          <a:p>
            <a:pPr algn="ctr"/>
            <a:r>
              <a:rPr lang="en-US" b="1" dirty="0" smtClean="0"/>
              <a:t>Unit</a:t>
            </a:r>
            <a:endParaRPr lang="ru-RU" b="1" dirty="0" smtClean="0"/>
          </a:p>
          <a:p>
            <a:pPr algn="ctr"/>
            <a:r>
              <a:rPr lang="ru-RU" b="1" dirty="0" smtClean="0"/>
              <a:t>тестирование</a:t>
            </a:r>
            <a:endParaRPr lang="ru-RU" b="1" dirty="0"/>
          </a:p>
        </p:txBody>
      </p:sp>
      <p:sp>
        <p:nvSpPr>
          <p:cNvPr id="29" name="Line 38"/>
          <p:cNvSpPr>
            <a:spLocks noChangeShapeType="1"/>
          </p:cNvSpPr>
          <p:nvPr/>
        </p:nvSpPr>
        <p:spPr bwMode="auto">
          <a:xfrm flipH="1" flipV="1">
            <a:off x="7884367" y="2132857"/>
            <a:ext cx="0" cy="576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  <p:sp>
        <p:nvSpPr>
          <p:cNvPr id="30" name="Line 38"/>
          <p:cNvSpPr>
            <a:spLocks noChangeShapeType="1"/>
          </p:cNvSpPr>
          <p:nvPr/>
        </p:nvSpPr>
        <p:spPr bwMode="auto">
          <a:xfrm flipH="1">
            <a:off x="7956375" y="3356992"/>
            <a:ext cx="0" cy="57606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2" grpId="0" animBg="1"/>
      <p:bldP spid="23" grpId="0" animBg="1"/>
      <p:bldP spid="24" grpId="0" animBg="1"/>
      <p:bldP spid="27" grpId="0" animBg="1"/>
      <p:bldP spid="28" grpId="0" animBg="1"/>
      <p:bldP spid="29" grpId="0" animBg="1"/>
      <p:bldP spid="3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требуется для начала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352928" cy="4572000"/>
          </a:xfrm>
        </p:spPr>
        <p:txBody>
          <a:bodyPr/>
          <a:lstStyle/>
          <a:p>
            <a:pPr>
              <a:buNone/>
            </a:pPr>
            <a:r>
              <a:rPr lang="en-US" dirty="0" smtClean="0"/>
              <a:t>1. </a:t>
            </a:r>
            <a:r>
              <a:rPr lang="ru-RU" dirty="0" smtClean="0"/>
              <a:t>Компилятор в составе </a:t>
            </a:r>
            <a:r>
              <a:rPr lang="en-US" dirty="0" smtClean="0"/>
              <a:t>Java Development Kit (JDK</a:t>
            </a:r>
            <a:r>
              <a:rPr lang="ru-RU" dirty="0" smtClean="0"/>
              <a:t> 8</a:t>
            </a:r>
            <a:r>
              <a:rPr lang="en-US" dirty="0" smtClean="0"/>
              <a:t>) </a:t>
            </a:r>
            <a:r>
              <a:rPr lang="en-US" dirty="0" smtClean="0">
                <a:hlinkClick r:id="rId2"/>
              </a:rPr>
              <a:t>http://otn.oracle.com</a:t>
            </a:r>
            <a:endParaRPr lang="en-US" dirty="0" smtClean="0"/>
          </a:p>
          <a:p>
            <a:pPr lvl="1"/>
            <a:r>
              <a:rPr lang="ru-RU" dirty="0" smtClean="0"/>
              <a:t>Включает  саму среду выполнения </a:t>
            </a:r>
            <a:r>
              <a:rPr lang="en-US" dirty="0" smtClean="0"/>
              <a:t>Java Runtime Edition (JRE)</a:t>
            </a:r>
          </a:p>
          <a:p>
            <a:pPr>
              <a:buNone/>
            </a:pPr>
            <a:r>
              <a:rPr lang="en-US" dirty="0" smtClean="0"/>
              <a:t>2. </a:t>
            </a:r>
            <a:r>
              <a:rPr lang="ru-RU" dirty="0" smtClean="0"/>
              <a:t>Визуальная среда разработки</a:t>
            </a:r>
          </a:p>
          <a:p>
            <a:pPr lvl="1"/>
            <a:r>
              <a:rPr lang="en-US" dirty="0" err="1" smtClean="0"/>
              <a:t>IntelliJ</a:t>
            </a:r>
            <a:r>
              <a:rPr lang="en-US" dirty="0" smtClean="0"/>
              <a:t> IDEA (</a:t>
            </a:r>
            <a:r>
              <a:rPr lang="ru-RU" dirty="0" smtClean="0"/>
              <a:t>лицензия МАИ</a:t>
            </a:r>
            <a:r>
              <a:rPr lang="en-US" dirty="0" smtClean="0"/>
              <a:t> </a:t>
            </a:r>
            <a:r>
              <a:rPr lang="ru-RU" dirty="0" smtClean="0"/>
              <a:t>для </a:t>
            </a:r>
            <a:r>
              <a:rPr lang="en-US" dirty="0" smtClean="0"/>
              <a:t>Ultimate Edition</a:t>
            </a:r>
            <a:r>
              <a:rPr lang="ru-RU" dirty="0" smtClean="0"/>
              <a:t>)</a:t>
            </a:r>
            <a:r>
              <a:rPr lang="en-US" dirty="0" smtClean="0"/>
              <a:t> </a:t>
            </a:r>
            <a:r>
              <a:rPr lang="en-US" dirty="0" smtClean="0">
                <a:hlinkClick r:id="rId3"/>
              </a:rPr>
              <a:t>http://jetbrains.com</a:t>
            </a:r>
            <a:endParaRPr lang="en-US" dirty="0" smtClean="0"/>
          </a:p>
          <a:p>
            <a:pPr lvl="1"/>
            <a:r>
              <a:rPr lang="en-US" dirty="0" smtClean="0"/>
              <a:t>Eclipse IDE </a:t>
            </a:r>
            <a:r>
              <a:rPr lang="ru-RU" dirty="0" smtClean="0"/>
              <a:t>для </a:t>
            </a:r>
            <a:r>
              <a:rPr lang="en-US" dirty="0" smtClean="0"/>
              <a:t>Java Enterprise Edition </a:t>
            </a:r>
            <a:r>
              <a:rPr lang="en-US" dirty="0" smtClean="0">
                <a:hlinkClick r:id="rId4"/>
              </a:rPr>
              <a:t>http://eclipse.org</a:t>
            </a:r>
            <a:endParaRPr lang="en-US" dirty="0" smtClean="0"/>
          </a:p>
          <a:p>
            <a:pPr lvl="1"/>
            <a:r>
              <a:rPr lang="en-US" dirty="0" err="1" smtClean="0"/>
              <a:t>NetBeans</a:t>
            </a:r>
            <a:r>
              <a:rPr lang="en-US" dirty="0" smtClean="0"/>
              <a:t> IDE </a:t>
            </a:r>
            <a:r>
              <a:rPr lang="ru-RU" dirty="0" smtClean="0"/>
              <a:t>для </a:t>
            </a:r>
            <a:r>
              <a:rPr lang="en-US" dirty="0" smtClean="0"/>
              <a:t>Java Enterprise Edition </a:t>
            </a:r>
            <a:r>
              <a:rPr lang="en-US" dirty="0" smtClean="0">
                <a:hlinkClick r:id="rId5"/>
              </a:rPr>
              <a:t>http://netbeans.org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команды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539552" y="1447800"/>
            <a:ext cx="8147248" cy="4572000"/>
          </a:xfrm>
        </p:spPr>
        <p:txBody>
          <a:bodyPr/>
          <a:lstStyle/>
          <a:p>
            <a:r>
              <a:rPr lang="ru-RU" dirty="0" smtClean="0"/>
              <a:t>Компиляция (</a:t>
            </a:r>
            <a:r>
              <a:rPr lang="en-US" dirty="0" smtClean="0"/>
              <a:t>.java -&gt; .class)</a:t>
            </a:r>
          </a:p>
          <a:p>
            <a:pPr>
              <a:buNone/>
            </a:pP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библиотеки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.jar&gt;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имя файла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.java&gt;</a:t>
            </a:r>
          </a:p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Пример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javac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ru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mai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/dep806/Main.java</a:t>
            </a:r>
          </a:p>
          <a:p>
            <a:pPr>
              <a:buNone/>
            </a:pPr>
            <a:endParaRPr lang="en-US" dirty="0" smtClean="0"/>
          </a:p>
          <a:p>
            <a:r>
              <a:rPr lang="ru-RU" dirty="0" smtClean="0"/>
              <a:t>Выполнение</a:t>
            </a:r>
          </a:p>
          <a:p>
            <a:pPr>
              <a:buNone/>
            </a:pP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java 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путь к классам и библиотекам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.jar&gt;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&lt;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полное имя класса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c </a:t>
            </a: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функцией 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main() &gt;</a:t>
            </a:r>
          </a:p>
          <a:p>
            <a:pPr>
              <a:buNone/>
            </a:pPr>
            <a:r>
              <a:rPr lang="ru-RU" sz="2000" dirty="0" smtClean="0">
                <a:latin typeface="Courier New" pitchFamily="49" charset="0"/>
                <a:cs typeface="Courier New" pitchFamily="49" charset="0"/>
              </a:rPr>
              <a:t>Пример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: java -</a:t>
            </a:r>
            <a:r>
              <a:rPr lang="en-US" sz="2000" dirty="0" err="1" smtClean="0">
                <a:latin typeface="Courier New" pitchFamily="49" charset="0"/>
                <a:cs typeface="Courier New" pitchFamily="49" charset="0"/>
              </a:rPr>
              <a:t>classpath</a:t>
            </a:r>
            <a:r>
              <a:rPr lang="en-US" sz="2000" dirty="0" smtClean="0">
                <a:latin typeface="Courier New" pitchFamily="49" charset="0"/>
                <a:cs typeface="Courier New" pitchFamily="49" charset="0"/>
              </a:rPr>
              <a:t> . ru.mai.dep806.Main</a:t>
            </a:r>
            <a:endParaRPr lang="ru-RU" sz="2000" dirty="0">
              <a:latin typeface="Courier New" pitchFamily="49" charset="0"/>
              <a:cs typeface="Courier New" pitchFamily="49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Литература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1547664" y="1447800"/>
            <a:ext cx="7139136" cy="4572000"/>
          </a:xfrm>
        </p:spPr>
        <p:txBody>
          <a:bodyPr/>
          <a:lstStyle/>
          <a:p>
            <a:r>
              <a:rPr lang="ru-RU" dirty="0" smtClean="0"/>
              <a:t>Брюс Эккель «Философия</a:t>
            </a:r>
            <a:r>
              <a:rPr lang="en-US" dirty="0" smtClean="0"/>
              <a:t> Java</a:t>
            </a:r>
            <a:r>
              <a:rPr lang="ru-RU" dirty="0" smtClean="0"/>
              <a:t>» 4 изд. (</a:t>
            </a:r>
            <a:r>
              <a:rPr lang="en-US" dirty="0" smtClean="0"/>
              <a:t>Thinking In Java)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r>
              <a:rPr lang="ru-RU" dirty="0" smtClean="0"/>
              <a:t>Кей Хорстманн, Гари Корнелл «</a:t>
            </a:r>
            <a:r>
              <a:rPr lang="en-US" dirty="0" smtClean="0"/>
              <a:t>Java 2. </a:t>
            </a:r>
            <a:r>
              <a:rPr lang="ru-RU" dirty="0" smtClean="0"/>
              <a:t>Библиотека профессионала» (</a:t>
            </a:r>
            <a:r>
              <a:rPr lang="en-US" dirty="0" smtClean="0"/>
              <a:t>Core Java)</a:t>
            </a:r>
            <a:endParaRPr lang="ru-RU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412776"/>
            <a:ext cx="1352550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3" cstate="print"/>
          <a:srcRect l="9423" r="11198"/>
          <a:stretch>
            <a:fillRect/>
          </a:stretch>
        </p:blipFill>
        <p:spPr bwMode="auto">
          <a:xfrm>
            <a:off x="107504" y="3645024"/>
            <a:ext cx="1512168" cy="190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Проблема выбора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1. Посмотреть встроенные средства</a:t>
            </a:r>
          </a:p>
          <a:p>
            <a:r>
              <a:rPr lang="ru-RU" dirty="0" smtClean="0"/>
              <a:t>2. Посмотреть альтернативные реализации среди </a:t>
            </a:r>
            <a:r>
              <a:rPr lang="en-US" dirty="0" err="1" smtClean="0"/>
              <a:t>OpenSource</a:t>
            </a:r>
            <a:endParaRPr lang="en-US" dirty="0" smtClean="0"/>
          </a:p>
          <a:p>
            <a:pPr lvl="1"/>
            <a:r>
              <a:rPr lang="ru-RU" dirty="0" smtClean="0"/>
              <a:t>Самые часто используемые (форум, мейл-лист)</a:t>
            </a:r>
          </a:p>
          <a:p>
            <a:pPr lvl="1"/>
            <a:r>
              <a:rPr lang="ru-RU" dirty="0" smtClean="0"/>
              <a:t>Самые активные в разработке (по релизам и коммитам)</a:t>
            </a:r>
          </a:p>
          <a:p>
            <a:pPr lvl="1"/>
            <a:r>
              <a:rPr lang="ru-RU" dirty="0" smtClean="0"/>
              <a:t>Самые легкие по использованию</a:t>
            </a:r>
          </a:p>
          <a:p>
            <a:pPr lvl="1"/>
            <a:r>
              <a:rPr lang="ru-RU" dirty="0" smtClean="0"/>
              <a:t>Самые документированные</a:t>
            </a:r>
          </a:p>
          <a:p>
            <a:pPr lvl="1"/>
            <a:r>
              <a:rPr lang="ru-RU" dirty="0" smtClean="0"/>
              <a:t>С понятным исходным кодом для отладки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Гиганты </a:t>
            </a:r>
            <a:r>
              <a:rPr lang="en-US" dirty="0" err="1" smtClean="0"/>
              <a:t>OpenSource</a:t>
            </a:r>
            <a:r>
              <a:rPr lang="en-US" dirty="0" smtClean="0"/>
              <a:t> </a:t>
            </a:r>
            <a:r>
              <a:rPr lang="ru-RU" dirty="0" smtClean="0"/>
              <a:t>разработки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Apache Software Foundation (</a:t>
            </a:r>
            <a:r>
              <a:rPr lang="en-US" dirty="0" smtClean="0">
                <a:hlinkClick r:id="rId2"/>
              </a:rPr>
              <a:t>http://apache.org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JBoss</a:t>
            </a:r>
            <a:r>
              <a:rPr lang="en-US" dirty="0" smtClean="0"/>
              <a:t> (</a:t>
            </a:r>
            <a:r>
              <a:rPr lang="en-US" dirty="0" smtClean="0">
                <a:hlinkClick r:id="rId3"/>
              </a:rPr>
              <a:t>http://jboss.org</a:t>
            </a:r>
            <a:r>
              <a:rPr lang="en-US" dirty="0" smtClean="0"/>
              <a:t>)</a:t>
            </a:r>
          </a:p>
          <a:p>
            <a:r>
              <a:rPr lang="en-US" dirty="0" err="1" smtClean="0"/>
              <a:t>SpringSource</a:t>
            </a:r>
            <a:r>
              <a:rPr lang="en-US" dirty="0" smtClean="0"/>
              <a:t> (</a:t>
            </a:r>
            <a:r>
              <a:rPr lang="en-US" dirty="0" smtClean="0">
                <a:hlinkClick r:id="rId4"/>
              </a:rPr>
              <a:t>http://www.springsource.org</a:t>
            </a:r>
            <a:r>
              <a:rPr lang="en-US" dirty="0" smtClean="0"/>
              <a:t>)</a:t>
            </a:r>
          </a:p>
          <a:p>
            <a:r>
              <a:rPr lang="en-US" dirty="0" smtClean="0"/>
              <a:t>Java.net (</a:t>
            </a:r>
            <a:r>
              <a:rPr lang="en-US" dirty="0" smtClean="0">
                <a:hlinkClick r:id="rId5"/>
              </a:rPr>
              <a:t>http://www.java.net/projects/community</a:t>
            </a:r>
            <a:r>
              <a:rPr lang="en-US" dirty="0" smtClean="0"/>
              <a:t>)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Полезные сайты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>
                <a:hlinkClick r:id="rId2"/>
              </a:rPr>
              <a:t>http://Theserverside.com</a:t>
            </a:r>
            <a:r>
              <a:rPr lang="en-US" dirty="0" smtClean="0"/>
              <a:t> – </a:t>
            </a:r>
            <a:r>
              <a:rPr lang="ru-RU" dirty="0" smtClean="0"/>
              <a:t>новости, статьи, обсуждения сообществом</a:t>
            </a:r>
          </a:p>
          <a:p>
            <a:r>
              <a:rPr lang="en-US" dirty="0" smtClean="0">
                <a:hlinkClick r:id="rId3"/>
              </a:rPr>
              <a:t>http://infoq.com</a:t>
            </a:r>
            <a:r>
              <a:rPr lang="en-US" dirty="0" smtClean="0"/>
              <a:t>  - </a:t>
            </a:r>
            <a:r>
              <a:rPr lang="ru-RU" dirty="0" smtClean="0"/>
              <a:t>новости, статьи, книги, ролики – более тщательно отобранные</a:t>
            </a:r>
          </a:p>
          <a:p>
            <a:r>
              <a:rPr lang="en-US" dirty="0" smtClean="0">
                <a:hlinkClick r:id="rId4"/>
              </a:rPr>
              <a:t>http://java-source.net/</a:t>
            </a:r>
            <a:r>
              <a:rPr lang="ru-RU" dirty="0" smtClean="0"/>
              <a:t> - реестр (не полный и не всегда актуальный) </a:t>
            </a:r>
            <a:r>
              <a:rPr lang="en-US" dirty="0" err="1" smtClean="0"/>
              <a:t>OpenSource</a:t>
            </a:r>
            <a:r>
              <a:rPr lang="en-US" dirty="0" smtClean="0"/>
              <a:t> </a:t>
            </a:r>
            <a:r>
              <a:rPr lang="ru-RU" dirty="0" smtClean="0"/>
              <a:t>проектов на </a:t>
            </a:r>
            <a:r>
              <a:rPr lang="en-US" dirty="0" smtClean="0"/>
              <a:t>Java </a:t>
            </a:r>
            <a:r>
              <a:rPr lang="ru-RU" dirty="0" smtClean="0"/>
              <a:t>по категориям</a:t>
            </a:r>
          </a:p>
          <a:p>
            <a:r>
              <a:rPr lang="en-US" dirty="0" smtClean="0">
                <a:hlinkClick r:id="rId5"/>
              </a:rPr>
              <a:t>http://www.oracle.com/technetwork/index.html</a:t>
            </a:r>
            <a:r>
              <a:rPr lang="ru-RU" dirty="0" smtClean="0"/>
              <a:t> </a:t>
            </a:r>
            <a:r>
              <a:rPr lang="en-US" dirty="0" smtClean="0"/>
              <a:t>- </a:t>
            </a:r>
            <a:r>
              <a:rPr lang="ru-RU" dirty="0" smtClean="0"/>
              <a:t>источник официального софта и документации</a:t>
            </a:r>
            <a:endParaRPr lang="en-US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Популярность </a:t>
            </a:r>
            <a:r>
              <a:rPr lang="en-US" dirty="0" smtClean="0"/>
              <a:t>Java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467544" y="6021288"/>
            <a:ext cx="86224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/>
              <a:t>Google Trends: </a:t>
            </a:r>
            <a:r>
              <a:rPr lang="en-US" sz="1200" dirty="0" smtClean="0">
                <a:hlinkClick r:id="rId2"/>
              </a:rPr>
              <a:t>https</a:t>
            </a:r>
            <a:r>
              <a:rPr lang="en-US" sz="1200" dirty="0">
                <a:hlinkClick r:id="rId2"/>
              </a:rPr>
              <a:t>://trends.google.com/trends/explore?cat=13&amp;q=%2Fm%2F07sbkfb,%2Fm%2F0jgqg,%</a:t>
            </a:r>
            <a:r>
              <a:rPr lang="en-US" sz="1200" dirty="0" smtClean="0">
                <a:hlinkClick r:id="rId2"/>
              </a:rPr>
              <a:t>2Fm%2F07657k</a:t>
            </a:r>
            <a:endParaRPr lang="en-US" sz="1200" dirty="0" smtClean="0"/>
          </a:p>
          <a:p>
            <a:r>
              <a:rPr lang="en-US" sz="1200" dirty="0" err="1" smtClean="0"/>
              <a:t>Stackoverflow</a:t>
            </a:r>
            <a:r>
              <a:rPr lang="en-US" sz="1200" dirty="0"/>
              <a:t> tags: </a:t>
            </a:r>
            <a:r>
              <a:rPr lang="en-US" sz="1200" dirty="0">
                <a:hlinkClick r:id="rId3"/>
              </a:rPr>
              <a:t>http://</a:t>
            </a:r>
            <a:r>
              <a:rPr lang="en-US" sz="1200" dirty="0" smtClean="0">
                <a:hlinkClick r:id="rId3"/>
              </a:rPr>
              <a:t>stackoverflow.com/tags</a:t>
            </a:r>
            <a:r>
              <a:rPr lang="en-US" sz="1200" dirty="0" smtClean="0"/>
              <a:t> </a:t>
            </a:r>
            <a:endParaRPr lang="ru-RU" sz="1200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412776"/>
            <a:ext cx="8712968" cy="45927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4056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5544616" cy="706090"/>
          </a:xfrm>
        </p:spPr>
        <p:txBody>
          <a:bodyPr/>
          <a:lstStyle/>
          <a:p>
            <a:r>
              <a:rPr lang="ru-RU" sz="2800" dirty="0" smtClean="0"/>
              <a:t>Типы языков программирования</a:t>
            </a:r>
            <a:endParaRPr lang="ru-RU" sz="2800" dirty="0"/>
          </a:p>
        </p:txBody>
      </p:sp>
      <p:graphicFrame>
        <p:nvGraphicFramePr>
          <p:cNvPr id="11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886033071"/>
              </p:ext>
            </p:extLst>
          </p:nvPr>
        </p:nvGraphicFramePr>
        <p:xfrm>
          <a:off x="499464" y="1015107"/>
          <a:ext cx="8229600" cy="529421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3328413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Почта России – </a:t>
            </a:r>
            <a:r>
              <a:rPr lang="en-US" dirty="0" smtClean="0"/>
              <a:t>Data Cloud</a:t>
            </a: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971600" y="1700808"/>
            <a:ext cx="460901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Описание архитектуры проекта</a:t>
            </a:r>
          </a:p>
          <a:p>
            <a:r>
              <a:rPr lang="en-US" dirty="0" smtClean="0">
                <a:hlinkClick r:id="rId2"/>
              </a:rPr>
              <a:t>http</a:t>
            </a:r>
            <a:r>
              <a:rPr lang="en-US" dirty="0">
                <a:hlinkClick r:id="rId2"/>
              </a:rPr>
              <a:t>://www.highload.ru/2017/abstracts/3014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5401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logo_scurveja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5713413"/>
            <a:ext cx="5429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077" name="Text Box 5"/>
          <p:cNvSpPr txBox="1">
            <a:spLocks noChangeArrowheads="1"/>
          </p:cNvSpPr>
          <p:nvPr/>
        </p:nvSpPr>
        <p:spPr bwMode="auto">
          <a:xfrm>
            <a:off x="539552" y="1124744"/>
            <a:ext cx="31686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S</a:t>
            </a:r>
            <a:r>
              <a:rPr lang="en-US" sz="2400" dirty="0"/>
              <a:t>tandard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78" name="Text Box 6"/>
          <p:cNvSpPr txBox="1">
            <a:spLocks noChangeArrowheads="1"/>
          </p:cNvSpPr>
          <p:nvPr/>
        </p:nvSpPr>
        <p:spPr bwMode="auto">
          <a:xfrm>
            <a:off x="4932040" y="1628800"/>
            <a:ext cx="332105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nterprise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79" name="Text Box 7"/>
          <p:cNvSpPr txBox="1">
            <a:spLocks noChangeArrowheads="1"/>
          </p:cNvSpPr>
          <p:nvPr/>
        </p:nvSpPr>
        <p:spPr bwMode="auto">
          <a:xfrm>
            <a:off x="539552" y="3501008"/>
            <a:ext cx="2676525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>
                <a:solidFill>
                  <a:srgbClr val="FF9900"/>
                </a:solidFill>
              </a:rPr>
              <a:t>Java</a:t>
            </a:r>
            <a:r>
              <a:rPr lang="en-US" sz="2400" dirty="0"/>
              <a:t> </a:t>
            </a:r>
            <a:r>
              <a:rPr lang="en-US" sz="2400" dirty="0">
                <a:solidFill>
                  <a:srgbClr val="FF9900"/>
                </a:solidFill>
              </a:rPr>
              <a:t>M</a:t>
            </a:r>
            <a:r>
              <a:rPr lang="en-US" sz="2400" dirty="0"/>
              <a:t>icro </a:t>
            </a:r>
            <a:r>
              <a:rPr lang="en-US" sz="2400" dirty="0">
                <a:solidFill>
                  <a:srgbClr val="FF9900"/>
                </a:solidFill>
              </a:rPr>
              <a:t>E</a:t>
            </a:r>
            <a:r>
              <a:rPr lang="en-US" sz="2400" dirty="0"/>
              <a:t>dition</a:t>
            </a:r>
            <a:endParaRPr lang="ru-RU" sz="2400" dirty="0"/>
          </a:p>
        </p:txBody>
      </p:sp>
      <p:sp>
        <p:nvSpPr>
          <p:cNvPr id="3082" name="Text Box 10"/>
          <p:cNvSpPr txBox="1">
            <a:spLocks noChangeArrowheads="1"/>
          </p:cNvSpPr>
          <p:nvPr/>
        </p:nvSpPr>
        <p:spPr bwMode="auto">
          <a:xfrm>
            <a:off x="612577" y="1629569"/>
            <a:ext cx="331152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dirty="0" smtClean="0"/>
              <a:t>C</a:t>
            </a:r>
            <a:r>
              <a:rPr lang="ru-RU" dirty="0" smtClean="0"/>
              <a:t>реда </a:t>
            </a:r>
            <a:r>
              <a:rPr lang="ru-RU" dirty="0"/>
              <a:t>для </a:t>
            </a:r>
            <a:r>
              <a:rPr lang="ru-RU" dirty="0" smtClean="0"/>
              <a:t>разработки настольных и </a:t>
            </a:r>
            <a:r>
              <a:rPr lang="en-US" dirty="0" smtClean="0"/>
              <a:t>server-side </a:t>
            </a:r>
            <a:r>
              <a:rPr lang="ru-RU" dirty="0"/>
              <a:t>приложений.</a:t>
            </a:r>
          </a:p>
        </p:txBody>
      </p:sp>
      <p:sp>
        <p:nvSpPr>
          <p:cNvPr id="3083" name="Text Box 11"/>
          <p:cNvSpPr txBox="1">
            <a:spLocks noChangeArrowheads="1"/>
          </p:cNvSpPr>
          <p:nvPr/>
        </p:nvSpPr>
        <p:spPr bwMode="auto">
          <a:xfrm>
            <a:off x="3851920" y="2204864"/>
            <a:ext cx="5060950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dirty="0"/>
              <a:t>Основанный на Java SE, промышленный стандарт реализации сервис-ориентированной архитектуры для </a:t>
            </a:r>
            <a:r>
              <a:rPr lang="ru-RU" dirty="0" smtClean="0"/>
              <a:t>приложений enterprise-класса </a:t>
            </a:r>
            <a:r>
              <a:rPr lang="ru-RU" dirty="0"/>
              <a:t>и </a:t>
            </a:r>
            <a:r>
              <a:rPr lang="ru-RU" dirty="0" smtClean="0"/>
              <a:t>веб-приложений.</a:t>
            </a:r>
            <a:endParaRPr lang="ru-RU" dirty="0"/>
          </a:p>
        </p:txBody>
      </p:sp>
      <p:sp>
        <p:nvSpPr>
          <p:cNvPr id="3084" name="Text Box 12"/>
          <p:cNvSpPr txBox="1">
            <a:spLocks noChangeArrowheads="1"/>
          </p:cNvSpPr>
          <p:nvPr/>
        </p:nvSpPr>
        <p:spPr bwMode="auto">
          <a:xfrm>
            <a:off x="395536" y="3933056"/>
            <a:ext cx="3456384" cy="1477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Программная среда </a:t>
            </a:r>
            <a:r>
              <a:rPr lang="ru-RU" dirty="0"/>
              <a:t>для разработки приложений под мобильные и встраиваемые </a:t>
            </a:r>
            <a:r>
              <a:rPr lang="ru-RU" dirty="0" smtClean="0"/>
              <a:t>системы</a:t>
            </a:r>
            <a:r>
              <a:rPr lang="en-US" dirty="0" smtClean="0"/>
              <a:t> (</a:t>
            </a:r>
            <a:r>
              <a:rPr lang="ru-RU" dirty="0" smtClean="0"/>
              <a:t>телефоны, телевизоры и др.)</a:t>
            </a:r>
            <a:endParaRPr lang="ru-RU" dirty="0"/>
          </a:p>
        </p:txBody>
      </p:sp>
      <p:sp>
        <p:nvSpPr>
          <p:cNvPr id="7177" name="Rectangle 13"/>
          <p:cNvSpPr>
            <a:spLocks noGrp="1" noChangeArrowheads="1"/>
          </p:cNvSpPr>
          <p:nvPr>
            <p:ph type="title"/>
          </p:nvPr>
        </p:nvSpPr>
        <p:spPr>
          <a:noFill/>
        </p:spPr>
        <p:txBody>
          <a:bodyPr anchor="ctr"/>
          <a:lstStyle/>
          <a:p>
            <a:pPr algn="r"/>
            <a:r>
              <a:rPr lang="ru-RU" sz="2400" smtClean="0">
                <a:solidFill>
                  <a:srgbClr val="FF9900"/>
                </a:solidFill>
              </a:rPr>
              <a:t>Редакции </a:t>
            </a:r>
            <a:r>
              <a:rPr lang="en-US" sz="2400" smtClean="0">
                <a:solidFill>
                  <a:srgbClr val="FF9900"/>
                </a:solidFill>
              </a:rPr>
              <a:t>Java</a:t>
            </a:r>
            <a:endParaRPr lang="ru-RU" sz="2400" smtClean="0">
              <a:solidFill>
                <a:srgbClr val="FF9900"/>
              </a:solidFill>
            </a:endParaRPr>
          </a:p>
        </p:txBody>
      </p:sp>
      <p:sp>
        <p:nvSpPr>
          <p:cNvPr id="10" name="Text Box 7"/>
          <p:cNvSpPr txBox="1">
            <a:spLocks noChangeArrowheads="1"/>
          </p:cNvSpPr>
          <p:nvPr/>
        </p:nvSpPr>
        <p:spPr bwMode="auto">
          <a:xfrm>
            <a:off x="4067944" y="4725144"/>
            <a:ext cx="1965603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400" dirty="0" smtClean="0">
                <a:solidFill>
                  <a:srgbClr val="FF9900"/>
                </a:solidFill>
              </a:rPr>
              <a:t>Android SDK</a:t>
            </a:r>
            <a:endParaRPr lang="ru-RU" sz="2400" dirty="0"/>
          </a:p>
        </p:txBody>
      </p:sp>
      <p:sp>
        <p:nvSpPr>
          <p:cNvPr id="11" name="Text Box 12"/>
          <p:cNvSpPr txBox="1">
            <a:spLocks noChangeArrowheads="1"/>
          </p:cNvSpPr>
          <p:nvPr/>
        </p:nvSpPr>
        <p:spPr bwMode="auto">
          <a:xfrm>
            <a:off x="3923928" y="5301208"/>
            <a:ext cx="4123035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dirty="0" smtClean="0"/>
              <a:t>Среда для разработки приложений под мобильную платформу </a:t>
            </a:r>
            <a:r>
              <a:rPr lang="en-US" dirty="0" smtClean="0"/>
              <a:t>Google Android</a:t>
            </a:r>
            <a:endParaRPr lang="ru-RU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7" grpId="0"/>
      <p:bldP spid="3078" grpId="0"/>
      <p:bldP spid="3079" grpId="0"/>
      <p:bldP spid="3082" grpId="0"/>
      <p:bldP spid="3083" grpId="0"/>
      <p:bldP spid="3084" grpId="0"/>
      <p:bldP spid="10" grpId="0"/>
      <p:bldP spid="11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4" descr="logo_scurvejava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950" y="5713413"/>
            <a:ext cx="542925" cy="1028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7" name="Rectangle 13"/>
          <p:cNvSpPr>
            <a:spLocks noGrp="1" noChangeArrowheads="1"/>
          </p:cNvSpPr>
          <p:nvPr>
            <p:ph type="title"/>
          </p:nvPr>
        </p:nvSpPr>
        <p:spPr>
          <a:xfrm>
            <a:off x="914400" y="274638"/>
            <a:ext cx="7772400" cy="478050"/>
          </a:xfrm>
          <a:noFill/>
        </p:spPr>
        <p:txBody>
          <a:bodyPr anchor="ctr"/>
          <a:lstStyle/>
          <a:p>
            <a:pPr algn="r"/>
            <a:r>
              <a:rPr lang="ru-RU" sz="2400" dirty="0" smtClean="0">
                <a:solidFill>
                  <a:srgbClr val="FF9900"/>
                </a:solidFill>
              </a:rPr>
              <a:t>Версии </a:t>
            </a:r>
            <a:r>
              <a:rPr lang="en-US" sz="2400" dirty="0" smtClean="0">
                <a:solidFill>
                  <a:srgbClr val="FF9900"/>
                </a:solidFill>
              </a:rPr>
              <a:t>Java</a:t>
            </a:r>
            <a:endParaRPr lang="ru-RU" sz="2400" dirty="0" smtClean="0">
              <a:solidFill>
                <a:srgbClr val="FF9900"/>
              </a:solidFill>
            </a:endParaRPr>
          </a:p>
        </p:txBody>
      </p:sp>
      <p:graphicFrame>
        <p:nvGraphicFramePr>
          <p:cNvPr id="12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03531471"/>
              </p:ext>
            </p:extLst>
          </p:nvPr>
        </p:nvGraphicFramePr>
        <p:xfrm>
          <a:off x="457200" y="908720"/>
          <a:ext cx="8229600" cy="56886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</p:spTree>
    <p:extLst>
      <p:ext uri="{BB962C8B-B14F-4D97-AF65-F5344CB8AC3E}">
        <p14:creationId xmlns:p14="http://schemas.microsoft.com/office/powerpoint/2010/main" val="1247827730"/>
      </p:ext>
    </p:extLst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71500" y="122238"/>
            <a:ext cx="7543800" cy="1295400"/>
          </a:xfrm>
        </p:spPr>
        <p:txBody>
          <a:bodyPr/>
          <a:lstStyle/>
          <a:p>
            <a:r>
              <a:rPr lang="ru-RU" dirty="0" smtClean="0">
                <a:solidFill>
                  <a:srgbClr val="FF9900"/>
                </a:solidFill>
              </a:rPr>
              <a:t>Где используется </a:t>
            </a:r>
            <a:r>
              <a:rPr lang="en-US" dirty="0" smtClean="0">
                <a:solidFill>
                  <a:srgbClr val="FF9900"/>
                </a:solidFill>
              </a:rPr>
              <a:t>Java</a:t>
            </a:r>
            <a:endParaRPr lang="ru-RU" dirty="0" smtClean="0">
              <a:solidFill>
                <a:srgbClr val="FF9900"/>
              </a:solidFill>
            </a:endParaRPr>
          </a:p>
        </p:txBody>
      </p:sp>
      <p:graphicFrame>
        <p:nvGraphicFramePr>
          <p:cNvPr id="4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68507994"/>
              </p:ext>
            </p:extLst>
          </p:nvPr>
        </p:nvGraphicFramePr>
        <p:xfrm>
          <a:off x="571472" y="1719263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"/>
          <p:cNvSpPr>
            <a:spLocks noGrp="1"/>
          </p:cNvSpPr>
          <p:nvPr>
            <p:ph type="title"/>
          </p:nvPr>
        </p:nvSpPr>
        <p:spPr>
          <a:xfrm>
            <a:off x="571500" y="122238"/>
            <a:ext cx="8248972" cy="1295400"/>
          </a:xfrm>
        </p:spPr>
        <p:txBody>
          <a:bodyPr/>
          <a:lstStyle/>
          <a:p>
            <a:r>
              <a:rPr lang="ru-RU" dirty="0" smtClean="0">
                <a:solidFill>
                  <a:srgbClr val="FF9900"/>
                </a:solidFill>
              </a:rPr>
              <a:t>Принципы языка и платформы </a:t>
            </a:r>
            <a:r>
              <a:rPr lang="en-US" dirty="0" smtClean="0">
                <a:solidFill>
                  <a:srgbClr val="FF9900"/>
                </a:solidFill>
              </a:rPr>
              <a:t>Java</a:t>
            </a:r>
            <a:endParaRPr lang="ru-RU" dirty="0" smtClean="0">
              <a:solidFill>
                <a:srgbClr val="FF9900"/>
              </a:solidFill>
            </a:endParaRPr>
          </a:p>
        </p:txBody>
      </p:sp>
      <p:graphicFrame>
        <p:nvGraphicFramePr>
          <p:cNvPr id="4" name="SmartArt Placeholder 3"/>
          <p:cNvGraphicFramePr>
            <a:graphicFrameLocks/>
          </p:cNvGraphicFramePr>
          <p:nvPr/>
        </p:nvGraphicFramePr>
        <p:xfrm>
          <a:off x="571472" y="1719263"/>
          <a:ext cx="8229600" cy="44116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Основные понятия</a:t>
            </a:r>
            <a:endParaRPr lang="ru-R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26912974"/>
              </p:ext>
            </p:extLst>
          </p:nvPr>
        </p:nvGraphicFramePr>
        <p:xfrm>
          <a:off x="323528" y="1196752"/>
          <a:ext cx="8280920" cy="442821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0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506399">
                <a:tc>
                  <a:txBody>
                    <a:bodyPr/>
                    <a:lstStyle/>
                    <a:p>
                      <a:r>
                        <a:rPr lang="en-US" dirty="0" smtClean="0"/>
                        <a:t>Java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C#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06399"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Класс,</a:t>
                      </a:r>
                      <a:r>
                        <a:rPr lang="ru-RU" baseline="0" dirty="0" smtClean="0"/>
                        <a:t> метод, поле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Класс, метод, поле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499370">
                <a:tc>
                  <a:txBody>
                    <a:bodyPr/>
                    <a:lstStyle/>
                    <a:p>
                      <a:r>
                        <a:rPr lang="ru-RU" dirty="0" smtClean="0"/>
                        <a:t>Пакет (</a:t>
                      </a:r>
                      <a:r>
                        <a:rPr lang="en-US" dirty="0" smtClean="0"/>
                        <a:t>package</a:t>
                      </a:r>
                      <a:r>
                        <a:rPr lang="ru-RU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Пространство</a:t>
                      </a:r>
                      <a:r>
                        <a:rPr lang="ru-RU" baseline="0" dirty="0" smtClean="0"/>
                        <a:t> имен (</a:t>
                      </a:r>
                      <a:r>
                        <a:rPr lang="en-US" baseline="0" dirty="0" smtClean="0"/>
                        <a:t>namespace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489406">
                <a:tc>
                  <a:txBody>
                    <a:bodyPr/>
                    <a:lstStyle/>
                    <a:p>
                      <a:r>
                        <a:rPr lang="en-US" dirty="0" smtClean="0"/>
                        <a:t>Import</a:t>
                      </a:r>
                      <a:r>
                        <a:rPr lang="en-US" baseline="0" dirty="0" smtClean="0"/>
                        <a:t> &lt;package&gt;.*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Using &lt;namespace&gt;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5190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Свойства – методы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smtClean="0"/>
                        <a:t>get/set </a:t>
                      </a:r>
                      <a:r>
                        <a:rPr lang="ru-RU" baseline="0" dirty="0" smtClean="0"/>
                        <a:t>(</a:t>
                      </a:r>
                      <a:r>
                        <a:rPr lang="en-US" baseline="0" dirty="0" smtClean="0"/>
                        <a:t>JavaBeans</a:t>
                      </a:r>
                      <a:r>
                        <a:rPr lang="ru-RU" baseline="0" dirty="0" smtClean="0"/>
                        <a:t>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Свойства (</a:t>
                      </a:r>
                      <a:r>
                        <a:rPr lang="en-US" dirty="0" smtClean="0"/>
                        <a:t>property</a:t>
                      </a:r>
                      <a:r>
                        <a:rPr lang="ru-RU" dirty="0" smtClean="0"/>
                        <a:t>)</a:t>
                      </a:r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19073">
                <a:tc>
                  <a:txBody>
                    <a:bodyPr/>
                    <a:lstStyle/>
                    <a:p>
                      <a:r>
                        <a:rPr lang="ru-RU" dirty="0" smtClean="0"/>
                        <a:t>Файловая</a:t>
                      </a:r>
                      <a:r>
                        <a:rPr lang="ru-RU" baseline="0" dirty="0" smtClean="0"/>
                        <a:t> система для хранения пакетов и классов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-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907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Jar-</a:t>
                      </a:r>
                      <a:r>
                        <a:rPr lang="ru-RU" dirty="0" smtClean="0"/>
                        <a:t>архив (</a:t>
                      </a:r>
                      <a:r>
                        <a:rPr lang="en-US" dirty="0" smtClean="0"/>
                        <a:t>zip-</a:t>
                      </a:r>
                      <a:r>
                        <a:rPr lang="ru-RU" dirty="0" smtClean="0"/>
                        <a:t>архив)</a:t>
                      </a:r>
                    </a:p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dirty="0" smtClean="0"/>
                        <a:t>Сборка</a:t>
                      </a:r>
                      <a:r>
                        <a:rPr lang="en-US" dirty="0" smtClean="0"/>
                        <a:t> (assembly)</a:t>
                      </a:r>
                      <a:endParaRPr lang="ru-RU" dirty="0" smtClean="0"/>
                    </a:p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6399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Classpath</a:t>
                      </a:r>
                      <a:r>
                        <a:rPr lang="en-US" dirty="0" smtClean="0"/>
                        <a:t> (</a:t>
                      </a:r>
                      <a:r>
                        <a:rPr lang="ru-RU" dirty="0" smtClean="0"/>
                        <a:t>где</a:t>
                      </a:r>
                      <a:r>
                        <a:rPr lang="ru-RU" baseline="0" dirty="0" smtClean="0"/>
                        <a:t> искать классы)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Assembly search path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Отличия </a:t>
            </a:r>
            <a:r>
              <a:rPr lang="en-US" dirty="0" smtClean="0"/>
              <a:t>Java </a:t>
            </a:r>
            <a:r>
              <a:rPr lang="ru-RU" dirty="0" smtClean="0"/>
              <a:t>– </a:t>
            </a:r>
            <a:r>
              <a:rPr lang="en-US" dirty="0" smtClean="0"/>
              <a:t>C#</a:t>
            </a:r>
            <a:endParaRPr lang="ru-RU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91234"/>
              </p:ext>
            </p:extLst>
          </p:nvPr>
        </p:nvGraphicFramePr>
        <p:xfrm>
          <a:off x="467544" y="1340768"/>
          <a:ext cx="8280920" cy="511143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4046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14046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699506">
                <a:tc>
                  <a:txBody>
                    <a:bodyPr/>
                    <a:lstStyle/>
                    <a:p>
                      <a:r>
                        <a:rPr lang="en-US" dirty="0" smtClean="0"/>
                        <a:t>Java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C#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Все методы виртуальные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Виртуальные</a:t>
                      </a:r>
                      <a:r>
                        <a:rPr lang="ru-RU" baseline="0" dirty="0" smtClean="0"/>
                        <a:t> методы надо отмечать ключевым словом </a:t>
                      </a:r>
                      <a:r>
                        <a:rPr lang="en-US" baseline="0" dirty="0" smtClean="0"/>
                        <a:t>virtual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Нет </a:t>
                      </a:r>
                      <a:r>
                        <a:rPr lang="en-US" dirty="0" smtClean="0"/>
                        <a:t>value-</a:t>
                      </a:r>
                      <a:r>
                        <a:rPr lang="ru-RU" dirty="0" smtClean="0"/>
                        <a:t>типов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Есть </a:t>
                      </a:r>
                      <a:r>
                        <a:rPr lang="en-US" dirty="0" smtClean="0"/>
                        <a:t>value </a:t>
                      </a:r>
                      <a:r>
                        <a:rPr lang="ru-RU" dirty="0" smtClean="0"/>
                        <a:t>типы (</a:t>
                      </a:r>
                      <a:r>
                        <a:rPr lang="en-US" dirty="0" err="1" smtClean="0"/>
                        <a:t>struct</a:t>
                      </a:r>
                      <a:r>
                        <a:rPr lang="en-US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Для</a:t>
                      </a:r>
                      <a:r>
                        <a:rPr lang="ru-RU" baseline="0" dirty="0" smtClean="0"/>
                        <a:t> обработки событий используются анонимные классы</a:t>
                      </a:r>
                      <a:r>
                        <a:rPr lang="en-US" baseline="0" dirty="0" smtClean="0"/>
                        <a:t> (</a:t>
                      </a:r>
                      <a:r>
                        <a:rPr lang="ru-RU" baseline="0" dirty="0" smtClean="0"/>
                        <a:t>лямбда-выражения)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Для обработки событий используются делегаты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699506">
                <a:tc>
                  <a:txBody>
                    <a:bodyPr/>
                    <a:lstStyle/>
                    <a:p>
                      <a:r>
                        <a:rPr lang="ru-RU" dirty="0" smtClean="0"/>
                        <a:t>Для </a:t>
                      </a:r>
                      <a:r>
                        <a:rPr lang="en-US" dirty="0" err="1" smtClean="0"/>
                        <a:t>nullable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примитивов используются классы-обертки (</a:t>
                      </a:r>
                      <a:r>
                        <a:rPr lang="en-US" baseline="0" dirty="0" smtClean="0"/>
                        <a:t>Integer, Long, Double</a:t>
                      </a:r>
                      <a:r>
                        <a:rPr lang="ru-RU" baseline="0" dirty="0" smtClean="0"/>
                        <a:t>)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Для</a:t>
                      </a:r>
                      <a:r>
                        <a:rPr lang="ru-RU" baseline="0" dirty="0" smtClean="0"/>
                        <a:t> </a:t>
                      </a:r>
                      <a:r>
                        <a:rPr lang="en-US" baseline="0" dirty="0" err="1" smtClean="0"/>
                        <a:t>nullable</a:t>
                      </a:r>
                      <a:r>
                        <a:rPr lang="en-US" baseline="0" dirty="0" smtClean="0"/>
                        <a:t> </a:t>
                      </a:r>
                      <a:r>
                        <a:rPr lang="ru-RU" baseline="0" dirty="0" smtClean="0"/>
                        <a:t>примитивов используются </a:t>
                      </a:r>
                      <a:r>
                        <a:rPr lang="en-US" baseline="0" dirty="0" err="1" smtClean="0"/>
                        <a:t>int</a:t>
                      </a:r>
                      <a:r>
                        <a:rPr lang="en-US" baseline="0" dirty="0" smtClean="0"/>
                        <a:t>? long? double?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99506">
                <a:tc>
                  <a:txBody>
                    <a:bodyPr/>
                    <a:lstStyle/>
                    <a:p>
                      <a:r>
                        <a:rPr lang="en-US" dirty="0" smtClean="0"/>
                        <a:t>[Java</a:t>
                      </a:r>
                      <a:r>
                        <a:rPr lang="en-US" baseline="0" dirty="0" smtClean="0"/>
                        <a:t> 8] </a:t>
                      </a:r>
                      <a:r>
                        <a:rPr lang="ru-RU" baseline="0" dirty="0" smtClean="0"/>
                        <a:t>лямбда-выражения </a:t>
                      </a:r>
                      <a:endParaRPr lang="en-US" baseline="0" dirty="0" smtClean="0"/>
                    </a:p>
                    <a:p>
                      <a:r>
                        <a:rPr lang="ru-RU" baseline="0" dirty="0" smtClean="0"/>
                        <a:t>(</a:t>
                      </a:r>
                      <a:r>
                        <a:rPr lang="en-US" baseline="0" dirty="0" err="1" smtClean="0"/>
                        <a:t>a,b</a:t>
                      </a:r>
                      <a:r>
                        <a:rPr lang="en-US" baseline="0" dirty="0" smtClean="0"/>
                        <a:t>) -&gt; </a:t>
                      </a:r>
                      <a:r>
                        <a:rPr lang="en-US" baseline="0" dirty="0" err="1" smtClean="0"/>
                        <a:t>a+b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r>
                        <a:rPr lang="en-US" dirty="0" smtClean="0"/>
                        <a:t>(a,</a:t>
                      </a:r>
                      <a:r>
                        <a:rPr lang="en-US" baseline="0" dirty="0" smtClean="0"/>
                        <a:t> b) =&gt; </a:t>
                      </a:r>
                      <a:r>
                        <a:rPr lang="en-US" baseline="0" dirty="0" err="1" smtClean="0"/>
                        <a:t>a+b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950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Сравнение </a:t>
            </a:r>
            <a:r>
              <a:rPr lang="en-US" dirty="0" smtClean="0"/>
              <a:t>Java </a:t>
            </a:r>
            <a:r>
              <a:rPr lang="ru-RU" dirty="0" smtClean="0"/>
              <a:t>и </a:t>
            </a:r>
            <a:r>
              <a:rPr lang="en-US" dirty="0" smtClean="0"/>
              <a:t>C#</a:t>
            </a:r>
            <a:endParaRPr lang="ru-RU" dirty="0" smtClean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85000" lnSpcReduction="10000"/>
          </a:bodyPr>
          <a:lstStyle/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свойств, событий, перегрузки операторов, индексируемых свойств, неявных и явных операторов преобразований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Есть внутренние классы, связанные с экземпляром внешнего класса, анонимные классы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инициализаторов для коллекций, </a:t>
            </a:r>
            <a:r>
              <a:rPr lang="en-US" dirty="0" smtClean="0"/>
              <a:t>LINQ</a:t>
            </a:r>
            <a:r>
              <a:rPr lang="ru-RU" dirty="0" smtClean="0"/>
              <a:t>, </a:t>
            </a:r>
            <a:r>
              <a:rPr lang="en-US" dirty="0" smtClean="0"/>
              <a:t>Lambda-</a:t>
            </a:r>
            <a:r>
              <a:rPr lang="ru-RU" dirty="0" smtClean="0"/>
              <a:t>выражений</a:t>
            </a: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</a:t>
            </a:r>
            <a:r>
              <a:rPr lang="en-US" dirty="0" smtClean="0"/>
              <a:t>out-</a:t>
            </a:r>
            <a:r>
              <a:rPr lang="ru-RU" dirty="0" smtClean="0"/>
              <a:t>параметров</a:t>
            </a:r>
            <a:r>
              <a:rPr lang="en-US" dirty="0" smtClean="0"/>
              <a:t>, </a:t>
            </a:r>
            <a:r>
              <a:rPr lang="en-US" dirty="0" err="1" smtClean="0"/>
              <a:t>var</a:t>
            </a:r>
            <a:r>
              <a:rPr lang="en-US" dirty="0" smtClean="0"/>
              <a:t> - </a:t>
            </a:r>
            <a:r>
              <a:rPr lang="ru-RU" dirty="0" smtClean="0"/>
              <a:t>объявлений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en-US" dirty="0" smtClean="0"/>
              <a:t>Generics </a:t>
            </a:r>
            <a:r>
              <a:rPr lang="ru-RU" dirty="0" smtClean="0"/>
              <a:t>похожи с т.з использования, но работают принципиально по-другому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Другая структура программы (нет сборок, есть </a:t>
            </a:r>
            <a:r>
              <a:rPr lang="en-US" dirty="0" err="1" smtClean="0"/>
              <a:t>classpath</a:t>
            </a:r>
            <a:r>
              <a:rPr lang="en-US" dirty="0" smtClean="0"/>
              <a:t>)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Нет </a:t>
            </a:r>
            <a:r>
              <a:rPr lang="en-US" dirty="0" smtClean="0"/>
              <a:t>unmanaged-</a:t>
            </a:r>
            <a:r>
              <a:rPr lang="ru-RU" dirty="0" smtClean="0"/>
              <a:t>кода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r>
              <a:rPr lang="ru-RU" dirty="0" smtClean="0"/>
              <a:t>Мультиплатформенность</a:t>
            </a:r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en-US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fontAlgn="auto">
              <a:spcBef>
                <a:spcPts val="580"/>
              </a:spcBef>
              <a:spcAft>
                <a:spcPts val="0"/>
              </a:spcAft>
              <a:buFont typeface="Wingdings 2"/>
              <a:buChar char="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6557</TotalTime>
  <Words>1174</Words>
  <Application>Microsoft Office PowerPoint</Application>
  <PresentationFormat>Экран (4:3)</PresentationFormat>
  <Paragraphs>206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9" baseType="lpstr">
      <vt:lpstr>Arial</vt:lpstr>
      <vt:lpstr>Calibri</vt:lpstr>
      <vt:lpstr>Cambria</vt:lpstr>
      <vt:lpstr>Courier New</vt:lpstr>
      <vt:lpstr>Franklin Gothic Book</vt:lpstr>
      <vt:lpstr>Perpetua</vt:lpstr>
      <vt:lpstr>Wingdings 2</vt:lpstr>
      <vt:lpstr>Equity</vt:lpstr>
      <vt:lpstr>Основы Java</vt:lpstr>
      <vt:lpstr>Популярность Java</vt:lpstr>
      <vt:lpstr>Редакции Java</vt:lpstr>
      <vt:lpstr>Версии Java</vt:lpstr>
      <vt:lpstr>Где используется Java</vt:lpstr>
      <vt:lpstr>Принципы языка и платформы Java</vt:lpstr>
      <vt:lpstr>Основные понятия</vt:lpstr>
      <vt:lpstr>Отличия Java – C#</vt:lpstr>
      <vt:lpstr>Сравнение Java и C#</vt:lpstr>
      <vt:lpstr>Java в сравнении с С++</vt:lpstr>
      <vt:lpstr>Java в сравнении с С++: чего нет в Java</vt:lpstr>
      <vt:lpstr>Java в сравнении с C++: что добавилось</vt:lpstr>
      <vt:lpstr>Инструментарий</vt:lpstr>
      <vt:lpstr>Что требуется для начала</vt:lpstr>
      <vt:lpstr>Основные команды</vt:lpstr>
      <vt:lpstr>Литература</vt:lpstr>
      <vt:lpstr>Проблема выбора</vt:lpstr>
      <vt:lpstr>Гиганты OpenSource разработки</vt:lpstr>
      <vt:lpstr>Полезные сайты</vt:lpstr>
      <vt:lpstr>Типы языков программирования</vt:lpstr>
      <vt:lpstr>Почта России – Data Cloud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Основы Java</dc:title>
  <dc:creator>Eugene</dc:creator>
  <cp:lastModifiedBy>Перов Василий Анатольевич</cp:lastModifiedBy>
  <cp:revision>138</cp:revision>
  <dcterms:created xsi:type="dcterms:W3CDTF">2010-10-08T19:50:54Z</dcterms:created>
  <dcterms:modified xsi:type="dcterms:W3CDTF">2020-09-10T10:57:16Z</dcterms:modified>
</cp:coreProperties>
</file>