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4" r:id="rId5"/>
    <p:sldId id="276" r:id="rId6"/>
    <p:sldId id="275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epo1.maven.org/maven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804992" cy="1600200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Управление </a:t>
            </a:r>
            <a:r>
              <a:rPr lang="en-US" sz="2400" dirty="0" smtClean="0"/>
              <a:t>java </a:t>
            </a:r>
            <a:r>
              <a:rPr lang="ru-RU" sz="2400" dirty="0" smtClean="0"/>
              <a:t>проектами с помощью </a:t>
            </a:r>
            <a:r>
              <a:rPr lang="en-US" sz="2400" dirty="0" smtClean="0"/>
              <a:t>maven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endParaRPr lang="ru-RU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Maven</a:t>
            </a:r>
            <a:r>
              <a:rPr lang="ru-RU" dirty="0" smtClean="0"/>
              <a:t> и </a:t>
            </a:r>
            <a:r>
              <a:rPr lang="en-US" dirty="0" smtClean="0"/>
              <a:t>Java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Maven - </a:t>
            </a:r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Инструмент управления жизненным циклом </a:t>
            </a:r>
            <a:r>
              <a:rPr lang="ru-RU" dirty="0" smtClean="0"/>
              <a:t>проект</a:t>
            </a:r>
            <a:r>
              <a:rPr lang="ru-RU" dirty="0"/>
              <a:t>а</a:t>
            </a:r>
            <a:r>
              <a:rPr lang="ru-RU" dirty="0" smtClean="0"/>
              <a:t>. </a:t>
            </a:r>
            <a:r>
              <a:rPr lang="ru-RU" dirty="0" smtClean="0"/>
              <a:t>Это включает следующие шаги:</a:t>
            </a:r>
          </a:p>
          <a:p>
            <a:pPr lvl="1"/>
            <a:r>
              <a:rPr lang="ru-RU" dirty="0" smtClean="0"/>
              <a:t>Компиляция</a:t>
            </a:r>
          </a:p>
          <a:p>
            <a:pPr lvl="1"/>
            <a:r>
              <a:rPr lang="ru-RU" dirty="0" smtClean="0"/>
              <a:t>Тестирование</a:t>
            </a:r>
          </a:p>
          <a:p>
            <a:pPr lvl="1"/>
            <a:r>
              <a:rPr lang="ru-RU" dirty="0" smtClean="0"/>
              <a:t>Валидация проекта</a:t>
            </a:r>
          </a:p>
          <a:p>
            <a:pPr lvl="1"/>
            <a:r>
              <a:rPr lang="ru-RU" dirty="0" smtClean="0"/>
              <a:t>Создание конечного артефакта (</a:t>
            </a:r>
            <a:r>
              <a:rPr lang="en-US" dirty="0" smtClean="0"/>
              <a:t>jar, war, ear, etc</a:t>
            </a:r>
            <a:r>
              <a:rPr lang="en-US" dirty="0"/>
              <a:t>.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ru-RU" dirty="0" smtClean="0"/>
              <a:t>Распространение (публикация артефактов)</a:t>
            </a:r>
          </a:p>
          <a:p>
            <a:pPr lvl="1"/>
            <a:r>
              <a:rPr lang="ru-RU" dirty="0" smtClean="0"/>
              <a:t>Управление зависимостями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Репозиторий (локальный, корпоративный, центральный)</a:t>
            </a:r>
          </a:p>
          <a:p>
            <a:r>
              <a:rPr lang="ru-RU" dirty="0" smtClean="0"/>
              <a:t>Фазы сборки (</a:t>
            </a:r>
            <a:r>
              <a:rPr lang="en-US" dirty="0" smtClean="0"/>
              <a:t>phases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dirty="0" smtClean="0"/>
              <a:t>Профили</a:t>
            </a:r>
          </a:p>
          <a:p>
            <a:r>
              <a:rPr lang="ru-RU" dirty="0" smtClean="0"/>
              <a:t>Плагины (например </a:t>
            </a:r>
            <a:r>
              <a:rPr lang="en-US" dirty="0" smtClean="0"/>
              <a:t>dependency, help, exec</a:t>
            </a:r>
            <a:r>
              <a:rPr lang="ru-RU" dirty="0" smtClean="0"/>
              <a:t>)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3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Репозитории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место где хранятся артефакты, порождаемые проектом (</a:t>
            </a:r>
            <a:r>
              <a:rPr lang="en-US" dirty="0" smtClean="0"/>
              <a:t>jar </a:t>
            </a:r>
            <a:r>
              <a:rPr lang="ru-RU" dirty="0" smtClean="0"/>
              <a:t>файлы, </a:t>
            </a:r>
            <a:r>
              <a:rPr lang="en-US" dirty="0" err="1" smtClean="0"/>
              <a:t>pom</a:t>
            </a:r>
            <a:r>
              <a:rPr lang="en-US" dirty="0" smtClean="0"/>
              <a:t> </a:t>
            </a:r>
            <a:r>
              <a:rPr lang="ru-RU" dirty="0" smtClean="0"/>
              <a:t>файлы, исходный код, </a:t>
            </a:r>
            <a:r>
              <a:rPr lang="en-US" dirty="0" smtClean="0"/>
              <a:t>etc</a:t>
            </a:r>
            <a:r>
              <a:rPr lang="en-US" dirty="0"/>
              <a:t>.</a:t>
            </a:r>
            <a:r>
              <a:rPr lang="ru-RU" dirty="0" smtClean="0"/>
              <a:t>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Есть три типа репозиториев: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Локальный – расположен на локальной машине, где запускается </a:t>
            </a:r>
            <a:r>
              <a:rPr lang="en-US" dirty="0" smtClean="0"/>
              <a:t>maven</a:t>
            </a:r>
            <a:r>
              <a:rPr lang="ru-RU" dirty="0"/>
              <a:t>.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Центральный - расположен по ссылке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://repo1.maven.org/maven2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, открыт на чтение для всех.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Корпоративный – открыт для ограниченного числа пользователей в компании. Служит для обеспечения доступа к корпоративным артефактам.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06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validate</a:t>
            </a:r>
            <a:r>
              <a:rPr lang="en-US" dirty="0"/>
              <a:t>: </a:t>
            </a:r>
            <a:r>
              <a:rPr lang="ru-RU" dirty="0" smtClean="0"/>
              <a:t>валидирует, что проект правильно сконфигурирован и вся необходимая информация доступна</a:t>
            </a:r>
            <a:endParaRPr lang="en-US" dirty="0"/>
          </a:p>
          <a:p>
            <a:r>
              <a:rPr lang="en-US" b="1" dirty="0"/>
              <a:t>compile</a:t>
            </a:r>
            <a:r>
              <a:rPr lang="en-US" dirty="0"/>
              <a:t>: </a:t>
            </a:r>
            <a:r>
              <a:rPr lang="ru-RU" dirty="0" smtClean="0"/>
              <a:t>компилирует исходный код</a:t>
            </a:r>
            <a:endParaRPr lang="en-US" dirty="0"/>
          </a:p>
          <a:p>
            <a:r>
              <a:rPr lang="en-US" b="1" dirty="0"/>
              <a:t>test</a:t>
            </a:r>
            <a:r>
              <a:rPr lang="en-US" dirty="0"/>
              <a:t>: </a:t>
            </a:r>
            <a:r>
              <a:rPr lang="ru-RU" dirty="0" smtClean="0"/>
              <a:t>запускает юнит тесты</a:t>
            </a:r>
            <a:endParaRPr lang="en-US" dirty="0"/>
          </a:p>
          <a:p>
            <a:r>
              <a:rPr lang="en-US" b="1" dirty="0"/>
              <a:t>package</a:t>
            </a:r>
            <a:r>
              <a:rPr lang="en-US" dirty="0"/>
              <a:t>: </a:t>
            </a:r>
            <a:r>
              <a:rPr lang="ru-RU" dirty="0" smtClean="0"/>
              <a:t>создает из скомпилированного кода артефакт (например </a:t>
            </a:r>
            <a:r>
              <a:rPr lang="en-US" dirty="0" smtClean="0"/>
              <a:t>jar </a:t>
            </a:r>
            <a:r>
              <a:rPr lang="ru-RU" dirty="0" smtClean="0"/>
              <a:t>файл)</a:t>
            </a:r>
            <a:endParaRPr lang="en-US" dirty="0"/>
          </a:p>
          <a:p>
            <a:r>
              <a:rPr lang="en-US" b="1" dirty="0"/>
              <a:t>integration-test</a:t>
            </a:r>
            <a:r>
              <a:rPr lang="en-US" dirty="0"/>
              <a:t>: </a:t>
            </a:r>
            <a:r>
              <a:rPr lang="ru-RU" dirty="0" smtClean="0"/>
              <a:t> ставит артефакты на тестовое окружение и запускает интеграционные тесты (если это необходимо)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b="1" dirty="0" smtClean="0"/>
              <a:t>verify</a:t>
            </a:r>
            <a:r>
              <a:rPr lang="en-US" dirty="0"/>
              <a:t>: </a:t>
            </a:r>
            <a:r>
              <a:rPr lang="ru-RU" dirty="0" smtClean="0"/>
              <a:t>валидирует сборку на предмет соответствия критериям качества </a:t>
            </a:r>
            <a:endParaRPr lang="en-US" dirty="0"/>
          </a:p>
          <a:p>
            <a:r>
              <a:rPr lang="en-US" b="1" dirty="0"/>
              <a:t>install</a:t>
            </a:r>
            <a:r>
              <a:rPr lang="en-US" dirty="0"/>
              <a:t>: </a:t>
            </a:r>
            <a:r>
              <a:rPr lang="ru-RU" dirty="0" smtClean="0"/>
              <a:t>копирует пакеты в локальный репозиторий</a:t>
            </a:r>
            <a:endParaRPr lang="en-US" dirty="0"/>
          </a:p>
          <a:p>
            <a:r>
              <a:rPr lang="en-US" b="1" dirty="0"/>
              <a:t>deploy</a:t>
            </a:r>
            <a:r>
              <a:rPr lang="en-US" dirty="0" smtClean="0"/>
              <a:t>:</a:t>
            </a:r>
            <a:r>
              <a:rPr lang="ru-RU" dirty="0" smtClean="0"/>
              <a:t> копирует пакеты в публичный </a:t>
            </a:r>
            <a:r>
              <a:rPr lang="ru-RU" dirty="0" err="1" smtClean="0"/>
              <a:t>репозиторий</a:t>
            </a:r>
            <a:endParaRPr lang="ru-RU" dirty="0" smtClean="0"/>
          </a:p>
          <a:p>
            <a:endParaRPr lang="ru-RU" dirty="0"/>
          </a:p>
          <a:p>
            <a:r>
              <a:rPr lang="en-US" b="1" dirty="0"/>
              <a:t>clean: </a:t>
            </a:r>
            <a:r>
              <a:rPr lang="ru-RU" dirty="0" smtClean="0"/>
              <a:t>не является фазой жизненного цикла, удаляет </a:t>
            </a:r>
            <a:r>
              <a:rPr lang="ru-RU" dirty="0"/>
              <a:t>скомпилированные файлы, а также мусор от работы плагинов при сборке</a:t>
            </a:r>
            <a:endParaRPr lang="en-US" dirty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9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Профили требуются для более гибкой настройки сборки на разных окружениях. </a:t>
            </a:r>
          </a:p>
          <a:p>
            <a:r>
              <a:rPr lang="ru-RU" dirty="0" smtClean="0"/>
              <a:t>Профили позволяют</a:t>
            </a:r>
          </a:p>
          <a:p>
            <a:pPr lvl="1"/>
            <a:r>
              <a:rPr lang="ru-RU" dirty="0" smtClean="0"/>
              <a:t>Переопределять переменные</a:t>
            </a:r>
          </a:p>
          <a:p>
            <a:pPr lvl="1"/>
            <a:r>
              <a:rPr lang="ru-RU" dirty="0" smtClean="0"/>
              <a:t>Переопределять зависимости</a:t>
            </a:r>
          </a:p>
          <a:p>
            <a:pPr lvl="1"/>
            <a:r>
              <a:rPr lang="ru-RU" dirty="0" smtClean="0"/>
              <a:t>Изменять процедуру сборки (включать или исключать плагины)</a:t>
            </a:r>
          </a:p>
          <a:p>
            <a:pPr lvl="1"/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7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Плагины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Maven </a:t>
            </a:r>
            <a:r>
              <a:rPr lang="ru-RU" sz="2000" dirty="0" smtClean="0"/>
              <a:t>расширяет функциональность с помощью плагинов</a:t>
            </a:r>
          </a:p>
          <a:p>
            <a:r>
              <a:rPr lang="ru-RU" sz="2000" dirty="0" smtClean="0"/>
              <a:t>Плагины предоставляет </a:t>
            </a:r>
            <a:r>
              <a:rPr lang="en-US" sz="2000" dirty="0" smtClean="0"/>
              <a:t>goals </a:t>
            </a:r>
            <a:r>
              <a:rPr lang="ru-RU" sz="2000" dirty="0" smtClean="0"/>
              <a:t>(цели), которые могут быть вызваны отдельно или встроены в фазы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Пример прямого вызова</a:t>
            </a:r>
          </a:p>
          <a:p>
            <a:pPr marL="0" indent="0">
              <a:buNone/>
            </a:pPr>
            <a:r>
              <a:rPr lang="ru-RU" sz="2000" dirty="0" smtClean="0"/>
              <a:t>	</a:t>
            </a:r>
            <a:r>
              <a:rPr lang="en-US" sz="2000" dirty="0" err="1" smtClean="0"/>
              <a:t>mvn</a:t>
            </a:r>
            <a:r>
              <a:rPr lang="en-US" sz="2000" dirty="0" smtClean="0"/>
              <a:t> </a:t>
            </a:r>
            <a:r>
              <a:rPr lang="en-US" sz="2000" dirty="0" err="1" smtClean="0"/>
              <a:t>org.apache.maven.plugins:maven-checkstyle-plugin:check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или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en-US" sz="2000" dirty="0" err="1"/>
              <a:t>mvn</a:t>
            </a:r>
            <a:r>
              <a:rPr lang="en-US" sz="2000" dirty="0"/>
              <a:t> </a:t>
            </a:r>
            <a:r>
              <a:rPr lang="en-US" sz="2000" dirty="0" err="1" smtClean="0"/>
              <a:t>checkstyle:check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en-US" sz="2000" dirty="0" err="1" smtClean="0"/>
              <a:t>mvn</a:t>
            </a:r>
            <a:r>
              <a:rPr lang="en-US" sz="2000" dirty="0" smtClean="0"/>
              <a:t> </a:t>
            </a:r>
            <a:r>
              <a:rPr lang="en-US" sz="2000" dirty="0" err="1" smtClean="0"/>
              <a:t>dependency:tree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mvn</a:t>
            </a:r>
            <a:r>
              <a:rPr lang="en-US" sz="2000" dirty="0" smtClean="0"/>
              <a:t> </a:t>
            </a:r>
            <a:r>
              <a:rPr lang="en-US" sz="2000" dirty="0" err="1" smtClean="0"/>
              <a:t>dependency:sources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mvn</a:t>
            </a:r>
            <a:r>
              <a:rPr lang="en-US" sz="2000" dirty="0" smtClean="0"/>
              <a:t> tomcat7:run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mvn</a:t>
            </a:r>
            <a:r>
              <a:rPr lang="en-US" sz="2000" dirty="0" smtClean="0"/>
              <a:t> </a:t>
            </a:r>
            <a:r>
              <a:rPr lang="en-US" sz="2000" dirty="0" err="1" smtClean="0"/>
              <a:t>spring-boot:run</a:t>
            </a:r>
            <a:endParaRPr lang="ru-RU" sz="20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41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Плагины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Пример встраивания цели в фазу сборки</a:t>
            </a:r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plugin&gt;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smtClean="0"/>
              <a:t>&lt;</a:t>
            </a:r>
            <a:r>
              <a:rPr lang="en-US" dirty="0" err="1"/>
              <a:t>groupId</a:t>
            </a:r>
            <a:r>
              <a:rPr lang="en-US" dirty="0"/>
              <a:t>&gt;</a:t>
            </a:r>
            <a:r>
              <a:rPr lang="en-US" dirty="0" err="1"/>
              <a:t>org.apache.maven.plugins</a:t>
            </a:r>
            <a:r>
              <a:rPr lang="en-US" dirty="0"/>
              <a:t>&lt;/</a:t>
            </a:r>
            <a:r>
              <a:rPr lang="en-US" dirty="0" err="1"/>
              <a:t>groupId</a:t>
            </a:r>
            <a:r>
              <a:rPr lang="en-US" dirty="0"/>
              <a:t>&gt; </a:t>
            </a:r>
            <a:r>
              <a:rPr lang="ru-RU" dirty="0" smtClean="0"/>
              <a:t>	</a:t>
            </a:r>
            <a:r>
              <a:rPr lang="en-US" dirty="0" smtClean="0"/>
              <a:t>&lt;</a:t>
            </a:r>
            <a:r>
              <a:rPr lang="en-US" dirty="0" err="1"/>
              <a:t>artifactId</a:t>
            </a:r>
            <a:r>
              <a:rPr lang="en-US" dirty="0"/>
              <a:t>&gt;maven-</a:t>
            </a:r>
            <a:r>
              <a:rPr lang="en-US" dirty="0" err="1"/>
              <a:t>checkstyle</a:t>
            </a:r>
            <a:r>
              <a:rPr lang="en-US" dirty="0"/>
              <a:t>-plugin&lt;/</a:t>
            </a:r>
            <a:r>
              <a:rPr lang="en-US" dirty="0" err="1"/>
              <a:t>artifactId</a:t>
            </a:r>
            <a:r>
              <a:rPr lang="en-US" dirty="0"/>
              <a:t>&gt; </a:t>
            </a:r>
            <a:r>
              <a:rPr lang="ru-RU" dirty="0" smtClean="0"/>
              <a:t>	</a:t>
            </a:r>
            <a:r>
              <a:rPr lang="en-US" dirty="0" smtClean="0"/>
              <a:t>&lt;</a:t>
            </a:r>
            <a:r>
              <a:rPr lang="en-US" dirty="0"/>
              <a:t>version&gt;2.6&lt;/version&gt;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smtClean="0"/>
              <a:t>&lt;</a:t>
            </a:r>
            <a:r>
              <a:rPr lang="en-US" dirty="0"/>
              <a:t>executions&gt;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&lt;</a:t>
            </a:r>
            <a:r>
              <a:rPr lang="en-US" dirty="0"/>
              <a:t>execution&gt;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en-US" dirty="0" smtClean="0"/>
              <a:t>&lt;</a:t>
            </a:r>
            <a:r>
              <a:rPr lang="en-US" dirty="0"/>
              <a:t>phase&gt;package&lt;/phase&gt;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en-US" dirty="0" smtClean="0"/>
              <a:t>&lt;</a:t>
            </a:r>
            <a:r>
              <a:rPr lang="en-US" dirty="0"/>
              <a:t>goals&gt;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</a:t>
            </a:r>
            <a:r>
              <a:rPr lang="en-US" dirty="0" smtClean="0"/>
              <a:t>&lt;</a:t>
            </a:r>
            <a:r>
              <a:rPr lang="en-US" dirty="0"/>
              <a:t>goal&gt;check&lt;/goal&gt; </a:t>
            </a:r>
            <a:r>
              <a:rPr lang="ru-RU" dirty="0" smtClean="0"/>
              <a:t>				</a:t>
            </a:r>
            <a:r>
              <a:rPr lang="en-US" smtClean="0"/>
              <a:t>	&lt;/</a:t>
            </a:r>
            <a:r>
              <a:rPr lang="en-US" dirty="0"/>
              <a:t>goals&gt;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en-US" dirty="0" smtClean="0"/>
              <a:t>&lt;/</a:t>
            </a:r>
            <a:r>
              <a:rPr lang="en-US" dirty="0"/>
              <a:t>execution&gt;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smtClean="0"/>
              <a:t>&lt;/</a:t>
            </a:r>
            <a:r>
              <a:rPr lang="en-US" dirty="0"/>
              <a:t>executions&gt;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&lt;/</a:t>
            </a:r>
            <a:r>
              <a:rPr lang="en-US" dirty="0"/>
              <a:t>plugin&gt;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54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использования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Собрать проект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sz="1900" dirty="0" err="1" smtClean="0"/>
              <a:t>mvn</a:t>
            </a:r>
            <a:r>
              <a:rPr lang="en-US" sz="1900" dirty="0" smtClean="0"/>
              <a:t> package</a:t>
            </a:r>
          </a:p>
          <a:p>
            <a:r>
              <a:rPr lang="ru-RU" dirty="0" smtClean="0"/>
              <a:t>Запустить </a:t>
            </a:r>
            <a:r>
              <a:rPr lang="en-US" dirty="0" smtClean="0"/>
              <a:t>main class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mvn</a:t>
            </a:r>
            <a:r>
              <a:rPr lang="en-US" sz="1800" dirty="0" smtClean="0"/>
              <a:t> </a:t>
            </a:r>
            <a:r>
              <a:rPr lang="en-US" sz="1800" dirty="0" err="1" smtClean="0"/>
              <a:t>exec:java</a:t>
            </a:r>
            <a:r>
              <a:rPr lang="en-US" sz="1800" dirty="0" smtClean="0"/>
              <a:t> –</a:t>
            </a:r>
            <a:r>
              <a:rPr lang="en-US" sz="1800" dirty="0" err="1" smtClean="0"/>
              <a:t>Dexec.mainClass</a:t>
            </a:r>
            <a:r>
              <a:rPr lang="en-US" sz="1800" dirty="0" smtClean="0"/>
              <a:t>=&lt;fully-qualified class name&gt;</a:t>
            </a:r>
          </a:p>
          <a:p>
            <a:r>
              <a:rPr lang="ru-RU" dirty="0" smtClean="0"/>
              <a:t>Построить </a:t>
            </a:r>
            <a:r>
              <a:rPr lang="en-US" dirty="0" err="1" smtClean="0"/>
              <a:t>classpath</a:t>
            </a:r>
            <a:endParaRPr lang="ru-RU" dirty="0" smtClean="0"/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mvn</a:t>
            </a:r>
            <a:r>
              <a:rPr lang="ru-RU" sz="1800" dirty="0" smtClean="0"/>
              <a:t> </a:t>
            </a:r>
            <a:r>
              <a:rPr lang="en-US" sz="1800" dirty="0" err="1" smtClean="0"/>
              <a:t>dependency:build-classpath</a:t>
            </a:r>
            <a:endParaRPr lang="en-US" sz="1800" dirty="0" smtClean="0"/>
          </a:p>
          <a:p>
            <a:r>
              <a:rPr lang="ru-RU" dirty="0" smtClean="0"/>
              <a:t>Распечатать все доступные цели</a:t>
            </a:r>
            <a:endParaRPr lang="en-US" dirty="0" smtClean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mvn</a:t>
            </a:r>
            <a:r>
              <a:rPr lang="en-US" sz="1800" dirty="0" smtClean="0"/>
              <a:t> </a:t>
            </a:r>
            <a:r>
              <a:rPr lang="en-US" sz="1800" dirty="0" err="1" smtClean="0"/>
              <a:t>dependency:help</a:t>
            </a:r>
            <a:endParaRPr lang="ru-RU" sz="1800" dirty="0" smtClean="0"/>
          </a:p>
          <a:p>
            <a:r>
              <a:rPr lang="ru-RU" dirty="0" smtClean="0"/>
              <a:t>Распечатать детальную информацию по команде </a:t>
            </a:r>
            <a:endParaRPr lang="en-US" dirty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mvn</a:t>
            </a:r>
            <a:r>
              <a:rPr lang="en-US" sz="1800" dirty="0" smtClean="0"/>
              <a:t> </a:t>
            </a:r>
            <a:r>
              <a:rPr lang="en-US" sz="1800" dirty="0" err="1" smtClean="0"/>
              <a:t>help:describe</a:t>
            </a:r>
            <a:r>
              <a:rPr lang="en-US" sz="1800" dirty="0" smtClean="0"/>
              <a:t> –</a:t>
            </a:r>
            <a:r>
              <a:rPr lang="en-US" sz="1800" dirty="0" err="1" smtClean="0"/>
              <a:t>Dcmd</a:t>
            </a:r>
            <a:r>
              <a:rPr lang="en-US" sz="1800" dirty="0" smtClean="0"/>
              <a:t>=</a:t>
            </a:r>
            <a:r>
              <a:rPr lang="en-US" sz="1800" dirty="0" err="1" smtClean="0"/>
              <a:t>exec:java</a:t>
            </a:r>
            <a:endParaRPr lang="en-US" sz="1800" dirty="0" smtClean="0"/>
          </a:p>
          <a:p>
            <a:r>
              <a:rPr lang="ru-RU" dirty="0" smtClean="0"/>
              <a:t>Почистить проект запустить сборку и запустить </a:t>
            </a:r>
            <a:r>
              <a:rPr lang="en-US" dirty="0" smtClean="0"/>
              <a:t>main class</a:t>
            </a:r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err="1" smtClean="0"/>
              <a:t>mvn</a:t>
            </a:r>
            <a:r>
              <a:rPr lang="en-US" sz="1900" dirty="0" smtClean="0"/>
              <a:t> clean package </a:t>
            </a:r>
            <a:r>
              <a:rPr lang="en-US" sz="1900" dirty="0" err="1" smtClean="0"/>
              <a:t>exec:java</a:t>
            </a:r>
            <a:r>
              <a:rPr lang="en-US" sz="1900" dirty="0" smtClean="0"/>
              <a:t> –</a:t>
            </a:r>
            <a:r>
              <a:rPr lang="en-US" sz="1900" dirty="0" err="1" smtClean="0"/>
              <a:t>Dexec.mainClass</a:t>
            </a:r>
            <a:r>
              <a:rPr lang="en-US" sz="1900" dirty="0" smtClean="0"/>
              <a:t>=org.mai.dep810.App</a:t>
            </a:r>
            <a:endParaRPr lang="en-US" sz="19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5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6701</TotalTime>
  <Words>452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</vt:lpstr>
      <vt:lpstr>Franklin Gothic Book</vt:lpstr>
      <vt:lpstr>Perpetua</vt:lpstr>
      <vt:lpstr>Wingdings</vt:lpstr>
      <vt:lpstr>Wingdings 2</vt:lpstr>
      <vt:lpstr>Equity</vt:lpstr>
      <vt:lpstr>Maven и Java</vt:lpstr>
      <vt:lpstr>Maven - что это такое?</vt:lpstr>
      <vt:lpstr>Основные понятия</vt:lpstr>
      <vt:lpstr>Репозитории</vt:lpstr>
      <vt:lpstr>Фазы</vt:lpstr>
      <vt:lpstr>Профили</vt:lpstr>
      <vt:lpstr>Плагины</vt:lpstr>
      <vt:lpstr>Плагины </vt:lpstr>
      <vt:lpstr>Примеры использования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Перов Василий Анатольевич</cp:lastModifiedBy>
  <cp:revision>136</cp:revision>
  <dcterms:created xsi:type="dcterms:W3CDTF">2010-10-21T18:17:39Z</dcterms:created>
  <dcterms:modified xsi:type="dcterms:W3CDTF">2020-09-30T15:36:36Z</dcterms:modified>
</cp:coreProperties>
</file>