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570" y="-18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86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905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4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896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797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434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60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57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17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3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224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C3078-304D-47C9-BE82-67BBE94F042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773A5-DFCF-4FA6-85B2-FDAB2E8A1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07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41" y="1019522"/>
            <a:ext cx="931545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Login: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oltp_test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Password: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oltp_test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54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692696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Выбрать </a:t>
            </a:r>
            <a:r>
              <a:rPr lang="ru-RU" sz="2000" dirty="0"/>
              <a:t>все заказы (SALES_ORDER)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Выбрать </a:t>
            </a:r>
            <a:r>
              <a:rPr lang="ru-RU" sz="2000" dirty="0"/>
              <a:t>все заказы, введенные после 1 января 2016 года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Выбрать </a:t>
            </a:r>
            <a:r>
              <a:rPr lang="ru-RU" sz="2000" dirty="0"/>
              <a:t>все заказы, введенные после 1 января 2016 года и до 15 июля 2016 года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Найти </a:t>
            </a:r>
            <a:r>
              <a:rPr lang="ru-RU" sz="2000" dirty="0"/>
              <a:t>менеджеров с именем 'Henry'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Выбрать </a:t>
            </a:r>
            <a:r>
              <a:rPr lang="ru-RU" sz="2000" dirty="0"/>
              <a:t>все заказы менеджеров с именем Henry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Выбрать </a:t>
            </a:r>
            <a:r>
              <a:rPr lang="ru-RU" sz="2000" dirty="0"/>
              <a:t>все уникальные страны из таблицы CITY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Выбрать </a:t>
            </a:r>
            <a:r>
              <a:rPr lang="ru-RU" sz="2000" dirty="0"/>
              <a:t>все уникальные комбинации страны и региона из таблицы CITY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Выбрать </a:t>
            </a:r>
            <a:r>
              <a:rPr lang="ru-RU" sz="2000" dirty="0"/>
              <a:t>все страны из таблицы CITY с количеством городов в них.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Выбрать </a:t>
            </a:r>
            <a:r>
              <a:rPr lang="ru-RU" sz="2000" dirty="0"/>
              <a:t>количество </a:t>
            </a:r>
            <a:r>
              <a:rPr lang="ru-RU" sz="2000" dirty="0" smtClean="0"/>
              <a:t>товаров (</a:t>
            </a:r>
            <a:r>
              <a:rPr lang="en-US" sz="2000" dirty="0" smtClean="0"/>
              <a:t>QTY)</a:t>
            </a:r>
            <a:r>
              <a:rPr lang="ru-RU" sz="2000" dirty="0" smtClean="0"/>
              <a:t>, </a:t>
            </a:r>
            <a:r>
              <a:rPr lang="ru-RU" sz="2000" dirty="0"/>
              <a:t>проданное с 1 по 30 января 2016 года.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Выбрать </a:t>
            </a:r>
            <a:r>
              <a:rPr lang="ru-RU" sz="2000" dirty="0"/>
              <a:t>все уникальные названия городов, регионов и стран в одной колонке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Вывести имена </a:t>
            </a:r>
            <a:r>
              <a:rPr lang="ru-RU" sz="2000" dirty="0"/>
              <a:t>и </a:t>
            </a:r>
            <a:r>
              <a:rPr lang="ru-RU" sz="2000" dirty="0" smtClean="0"/>
              <a:t>фамилии менеджер</a:t>
            </a:r>
            <a:r>
              <a:rPr lang="en-US" sz="2000" dirty="0" smtClean="0"/>
              <a:t>(</a:t>
            </a:r>
            <a:r>
              <a:rPr lang="ru-RU" sz="2000" dirty="0" smtClean="0"/>
              <a:t>ов), </a:t>
            </a:r>
            <a:r>
              <a:rPr lang="ru-RU" sz="2000" dirty="0"/>
              <a:t>продавшего товаров в январе 2016 года на наибольшую сумму.</a:t>
            </a:r>
          </a:p>
        </p:txBody>
      </p:sp>
    </p:spTree>
    <p:extLst>
      <p:ext uri="{BB962C8B-B14F-4D97-AF65-F5344CB8AC3E}">
        <p14:creationId xmlns:p14="http://schemas.microsoft.com/office/powerpoint/2010/main" val="145373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Типовые ошибки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712968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Использование </a:t>
            </a:r>
            <a:r>
              <a:rPr lang="ru-RU" dirty="0"/>
              <a:t>даты в виде литерала без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TO_DATE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#10 </a:t>
            </a:r>
            <a:r>
              <a:rPr lang="ru-RU" dirty="0" smtClean="0"/>
              <a:t>Совместное использование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DISTINCT</a:t>
            </a:r>
            <a:r>
              <a:rPr lang="en-US" dirty="0" smtClean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UNION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#11 </a:t>
            </a:r>
            <a:r>
              <a:rPr lang="ru-RU" dirty="0" smtClean="0"/>
              <a:t>Подсчет </a:t>
            </a:r>
            <a:r>
              <a:rPr lang="ru-RU" dirty="0"/>
              <a:t>стоимости проданных товаров: </a:t>
            </a:r>
          </a:p>
          <a:p>
            <a:pPr marL="0" indent="0">
              <a:buNone/>
            </a:pPr>
            <a:r>
              <a:rPr lang="ru-RU" sz="2600" dirty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SUM(PRODUCT_PRICE)</a:t>
            </a:r>
          </a:p>
          <a:p>
            <a:pPr marL="0" indent="0">
              <a:buNone/>
            </a:pPr>
            <a:r>
              <a:rPr lang="en-US" sz="2600" dirty="0">
                <a:latin typeface="Courier New" pitchFamily="49" charset="0"/>
                <a:cs typeface="Courier New" pitchFamily="49" charset="0"/>
              </a:rPr>
              <a:t>- SUM(PRODUCT_PRICE) * SUM(PRODUCT_QUANTITY)</a:t>
            </a:r>
          </a:p>
          <a:p>
            <a:pPr marL="0" indent="0">
              <a:buNone/>
            </a:pPr>
            <a:r>
              <a:rPr lang="en-US" sz="2600" dirty="0">
                <a:latin typeface="Courier New" pitchFamily="49" charset="0"/>
                <a:cs typeface="Courier New" pitchFamily="49" charset="0"/>
              </a:rPr>
              <a:t>- AVG(PRODUCT_PRICE * PRODUCT_QUANTITY)</a:t>
            </a:r>
          </a:p>
          <a:p>
            <a:pPr marL="0" indent="0">
              <a:buNone/>
            </a:pPr>
            <a:r>
              <a:rPr lang="en-US" sz="2600" dirty="0">
                <a:latin typeface="Courier New" pitchFamily="49" charset="0"/>
                <a:cs typeface="Courier New" pitchFamily="49" charset="0"/>
              </a:rPr>
              <a:t>+ SUM(PRODUCT_PRICE * PRODUCT_QUANTITY)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#11 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GROUP 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BY MANAGER_FIRST_NAME, </a:t>
            </a:r>
            <a:r>
              <a:rPr lang="ru-RU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MANAGER_LAST_NAME</a:t>
            </a:r>
            <a:endParaRPr lang="en-US" sz="2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189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2047</TotalTime>
  <Words>176</Words>
  <Application>Microsoft Office PowerPoint</Application>
  <PresentationFormat>Экран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Презентация PowerPoint</vt:lpstr>
      <vt:lpstr>Презентация PowerPoint</vt:lpstr>
      <vt:lpstr>Типовые ошибки</vt:lpstr>
    </vt:vector>
  </TitlesOfParts>
  <Company>LUXOFT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Eugene</dc:creator>
  <cp:lastModifiedBy>Windows User</cp:lastModifiedBy>
  <cp:revision>13</cp:revision>
  <dcterms:created xsi:type="dcterms:W3CDTF">2016-10-08T08:40:26Z</dcterms:created>
  <dcterms:modified xsi:type="dcterms:W3CDTF">2019-10-13T11:47:43Z</dcterms:modified>
</cp:coreProperties>
</file>