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4" r:id="rId3"/>
    <p:sldId id="276" r:id="rId4"/>
    <p:sldId id="275" r:id="rId5"/>
    <p:sldId id="278" r:id="rId6"/>
    <p:sldId id="279" r:id="rId7"/>
    <p:sldId id="281" r:id="rId8"/>
    <p:sldId id="28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CC37FB0-11E9-4812-A8EE-2503DAE1CF11}" type="doc">
      <dgm:prSet loTypeId="urn:microsoft.com/office/officeart/2005/8/layout/vList5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657B000D-0860-46F7-B498-0DFCF464EA0B}">
      <dgm:prSet phldrT="[Text]" custT="1"/>
      <dgm:spPr/>
      <dgm:t>
        <a:bodyPr/>
        <a:lstStyle/>
        <a:p>
          <a:r>
            <a:rPr lang="ru-RU" sz="1200" dirty="0" err="1" smtClean="0"/>
            <a:t>Аггрегатные</a:t>
          </a:r>
          <a:r>
            <a:rPr lang="ru-RU" sz="1200" dirty="0" smtClean="0"/>
            <a:t> функции</a:t>
          </a:r>
          <a:endParaRPr lang="ru-RU" sz="1200" dirty="0"/>
        </a:p>
      </dgm:t>
    </dgm:pt>
    <dgm:pt modelId="{27B60E74-675C-4B9E-92BB-3886331CACEA}" type="parTrans" cxnId="{A93599D5-F02F-4384-BB8F-3C30FA897851}">
      <dgm:prSet/>
      <dgm:spPr/>
      <dgm:t>
        <a:bodyPr/>
        <a:lstStyle/>
        <a:p>
          <a:endParaRPr lang="ru-RU" sz="1200"/>
        </a:p>
      </dgm:t>
    </dgm:pt>
    <dgm:pt modelId="{773C6B0F-CF29-4AAF-91F5-4E5714F8C6D1}" type="sibTrans" cxnId="{A93599D5-F02F-4384-BB8F-3C30FA897851}">
      <dgm:prSet/>
      <dgm:spPr/>
      <dgm:t>
        <a:bodyPr/>
        <a:lstStyle/>
        <a:p>
          <a:endParaRPr lang="ru-RU" sz="1200"/>
        </a:p>
      </dgm:t>
    </dgm:pt>
    <dgm:pt modelId="{44D781FF-3AAD-467D-97D7-B31364E7A950}">
      <dgm:prSet phldrT="[Text]" custT="1"/>
      <dgm:spPr/>
      <dgm:t>
        <a:bodyPr/>
        <a:lstStyle/>
        <a:p>
          <a:r>
            <a:rPr lang="ru-RU" sz="1200" dirty="0" smtClean="0"/>
            <a:t>Методы конвертации</a:t>
          </a:r>
          <a:endParaRPr lang="ru-RU" sz="1200" dirty="0"/>
        </a:p>
      </dgm:t>
    </dgm:pt>
    <dgm:pt modelId="{B86648BE-1454-4084-8C09-C03BBA8AB8CC}" type="parTrans" cxnId="{DDEB9EF7-ACF6-48F4-AC51-02FB0CC5B6EA}">
      <dgm:prSet/>
      <dgm:spPr/>
      <dgm:t>
        <a:bodyPr/>
        <a:lstStyle/>
        <a:p>
          <a:endParaRPr lang="ru-RU" sz="1200"/>
        </a:p>
      </dgm:t>
    </dgm:pt>
    <dgm:pt modelId="{D915F3CB-A9A1-4964-ACA1-7520695A13B4}" type="sibTrans" cxnId="{DDEB9EF7-ACF6-48F4-AC51-02FB0CC5B6EA}">
      <dgm:prSet/>
      <dgm:spPr/>
      <dgm:t>
        <a:bodyPr/>
        <a:lstStyle/>
        <a:p>
          <a:endParaRPr lang="ru-RU" sz="1200"/>
        </a:p>
      </dgm:t>
    </dgm:pt>
    <dgm:pt modelId="{09677645-CF0B-4E37-9A5D-4202B4940E35}">
      <dgm:prSet phldrT="[Text]" custT="1"/>
      <dgm:spPr/>
      <dgm:t>
        <a:bodyPr/>
        <a:lstStyle/>
        <a:p>
          <a:r>
            <a:rPr lang="en-US" sz="1200" dirty="0" err="1" smtClean="0"/>
            <a:t>toArray</a:t>
          </a:r>
          <a:r>
            <a:rPr lang="en-US" sz="1200" dirty="0" smtClean="0"/>
            <a:t>, </a:t>
          </a:r>
          <a:r>
            <a:rPr lang="en-US" sz="1200" dirty="0" err="1" smtClean="0"/>
            <a:t>toList</a:t>
          </a:r>
          <a:r>
            <a:rPr lang="en-US" sz="1200" dirty="0" smtClean="0"/>
            <a:t>, </a:t>
          </a:r>
          <a:r>
            <a:rPr lang="en-US" sz="1200" dirty="0" err="1" smtClean="0"/>
            <a:t>toIterable</a:t>
          </a:r>
          <a:r>
            <a:rPr lang="en-US" sz="1200" dirty="0" smtClean="0"/>
            <a:t>, </a:t>
          </a:r>
          <a:r>
            <a:rPr lang="en-US" sz="1200" dirty="0" err="1" smtClean="0"/>
            <a:t>toSeq</a:t>
          </a:r>
          <a:r>
            <a:rPr lang="en-US" sz="1200" dirty="0" smtClean="0"/>
            <a:t>, </a:t>
          </a:r>
          <a:r>
            <a:rPr lang="en-US" sz="1200" dirty="0" err="1" smtClean="0"/>
            <a:t>toSet</a:t>
          </a:r>
          <a:endParaRPr lang="ru-RU" sz="1200" dirty="0"/>
        </a:p>
      </dgm:t>
    </dgm:pt>
    <dgm:pt modelId="{F179F289-D8CF-4508-9FAE-E579E6D9508D}" type="parTrans" cxnId="{D52E6D4E-3271-4F6D-85E6-C057DE527813}">
      <dgm:prSet/>
      <dgm:spPr/>
      <dgm:t>
        <a:bodyPr/>
        <a:lstStyle/>
        <a:p>
          <a:endParaRPr lang="ru-RU" sz="1200"/>
        </a:p>
      </dgm:t>
    </dgm:pt>
    <dgm:pt modelId="{D3988B33-8D3B-4EC8-B2D4-DBC67315CFD4}" type="sibTrans" cxnId="{D52E6D4E-3271-4F6D-85E6-C057DE527813}">
      <dgm:prSet/>
      <dgm:spPr/>
      <dgm:t>
        <a:bodyPr/>
        <a:lstStyle/>
        <a:p>
          <a:endParaRPr lang="ru-RU" sz="1200"/>
        </a:p>
      </dgm:t>
    </dgm:pt>
    <dgm:pt modelId="{91DE480F-74CB-4214-8DE5-DCBD8A979050}">
      <dgm:prSet phldrT="[Text]" custT="1"/>
      <dgm:spPr/>
      <dgm:t>
        <a:bodyPr/>
        <a:lstStyle/>
        <a:p>
          <a:r>
            <a:rPr lang="en-US" sz="1200" dirty="0" smtClean="0"/>
            <a:t>List(“1”, “2”).size</a:t>
          </a:r>
          <a:endParaRPr lang="ru-RU" sz="1200" dirty="0"/>
        </a:p>
      </dgm:t>
    </dgm:pt>
    <dgm:pt modelId="{2B81FF56-35BC-4F6C-BCBB-D5CB1625F6D9}" type="parTrans" cxnId="{173B62D5-146A-47A1-9C4F-3B14D864A8A8}">
      <dgm:prSet/>
      <dgm:spPr/>
      <dgm:t>
        <a:bodyPr/>
        <a:lstStyle/>
        <a:p>
          <a:endParaRPr lang="ru-RU" sz="1200"/>
        </a:p>
      </dgm:t>
    </dgm:pt>
    <dgm:pt modelId="{A5AAC704-6564-436C-A6A6-CB6CA0DB78B0}" type="sibTrans" cxnId="{173B62D5-146A-47A1-9C4F-3B14D864A8A8}">
      <dgm:prSet/>
      <dgm:spPr/>
      <dgm:t>
        <a:bodyPr/>
        <a:lstStyle/>
        <a:p>
          <a:endParaRPr lang="ru-RU" sz="1200"/>
        </a:p>
      </dgm:t>
    </dgm:pt>
    <dgm:pt modelId="{1E43BE5F-ACA7-40AD-83DE-CBAA5E582D8E}">
      <dgm:prSet phldrT="[Text]" custT="1"/>
      <dgm:spPr/>
      <dgm:t>
        <a:bodyPr/>
        <a:lstStyle/>
        <a:p>
          <a:r>
            <a:rPr lang="ru-RU" sz="1200" b="0" i="0" dirty="0" smtClean="0"/>
            <a:t>Элементы коллекции </a:t>
          </a:r>
          <a:endParaRPr lang="ru-RU" sz="1200" dirty="0"/>
        </a:p>
      </dgm:t>
    </dgm:pt>
    <dgm:pt modelId="{24F4A111-3170-422D-8C1C-9A9C56688ACF}" type="parTrans" cxnId="{5B4377F3-25D2-48F2-9F81-7104D86BC1A6}">
      <dgm:prSet/>
      <dgm:spPr/>
      <dgm:t>
        <a:bodyPr/>
        <a:lstStyle/>
        <a:p>
          <a:endParaRPr lang="ru-RU" sz="1200"/>
        </a:p>
      </dgm:t>
    </dgm:pt>
    <dgm:pt modelId="{7628696C-B2C8-4231-849D-207AD58D1DEF}" type="sibTrans" cxnId="{5B4377F3-25D2-48F2-9F81-7104D86BC1A6}">
      <dgm:prSet/>
      <dgm:spPr/>
      <dgm:t>
        <a:bodyPr/>
        <a:lstStyle/>
        <a:p>
          <a:endParaRPr lang="ru-RU" sz="1200"/>
        </a:p>
      </dgm:t>
    </dgm:pt>
    <dgm:pt modelId="{FF93CB9E-681E-443A-8088-0C1424A04B51}">
      <dgm:prSet phldrT="[Text]" custT="1"/>
      <dgm:spPr/>
      <dgm:t>
        <a:bodyPr/>
        <a:lstStyle/>
        <a:p>
          <a:r>
            <a:rPr lang="en-US" sz="1200" dirty="0" smtClean="0"/>
            <a:t>head, last, </a:t>
          </a:r>
          <a:r>
            <a:rPr lang="en-US" sz="1200" dirty="0" err="1" smtClean="0"/>
            <a:t>headOption</a:t>
          </a:r>
          <a:r>
            <a:rPr lang="en-US" sz="1200" dirty="0" smtClean="0"/>
            <a:t>, </a:t>
          </a:r>
          <a:r>
            <a:rPr lang="en-US" sz="1200" dirty="0" err="1" smtClean="0"/>
            <a:t>lastOption</a:t>
          </a:r>
          <a:r>
            <a:rPr lang="en-US" sz="1200" dirty="0" smtClean="0"/>
            <a:t>, find, </a:t>
          </a:r>
          <a:r>
            <a:rPr lang="en-US" sz="1200" dirty="0" err="1" smtClean="0"/>
            <a:t>Seq</a:t>
          </a:r>
          <a:r>
            <a:rPr lang="en-US" sz="1200" dirty="0" smtClean="0"/>
            <a:t>(1,2,3)(1)</a:t>
          </a:r>
          <a:endParaRPr lang="ru-RU" sz="1200" dirty="0"/>
        </a:p>
      </dgm:t>
    </dgm:pt>
    <dgm:pt modelId="{A02151E0-FAFE-460F-B85A-A11C980E41DD}" type="parTrans" cxnId="{C2D5B9CF-F5E2-4F79-A93D-858ADA46CB35}">
      <dgm:prSet/>
      <dgm:spPr/>
      <dgm:t>
        <a:bodyPr/>
        <a:lstStyle/>
        <a:p>
          <a:endParaRPr lang="ru-RU" sz="1200"/>
        </a:p>
      </dgm:t>
    </dgm:pt>
    <dgm:pt modelId="{FE16E8C2-B60F-4976-B50C-90D291E5D7DF}" type="sibTrans" cxnId="{C2D5B9CF-F5E2-4F79-A93D-858ADA46CB35}">
      <dgm:prSet/>
      <dgm:spPr/>
      <dgm:t>
        <a:bodyPr/>
        <a:lstStyle/>
        <a:p>
          <a:endParaRPr lang="ru-RU" sz="1200"/>
        </a:p>
      </dgm:t>
    </dgm:pt>
    <dgm:pt modelId="{E53D188F-2582-4DB2-8F44-590581F8F51C}">
      <dgm:prSet phldrT="[Text]" custT="1"/>
      <dgm:spPr/>
      <dgm:t>
        <a:bodyPr/>
        <a:lstStyle/>
        <a:p>
          <a:r>
            <a:rPr lang="ru-RU" sz="1200" b="0" i="0" dirty="0" err="1" smtClean="0"/>
            <a:t>Подколлекции</a:t>
          </a:r>
          <a:endParaRPr lang="ru-RU" sz="1200" dirty="0"/>
        </a:p>
      </dgm:t>
    </dgm:pt>
    <dgm:pt modelId="{FF08CB1F-DB8C-4DED-9BFB-2970CA4C6349}" type="parTrans" cxnId="{1DAA1CE2-3AB5-4111-8D8E-AF559FEFBA38}">
      <dgm:prSet/>
      <dgm:spPr/>
      <dgm:t>
        <a:bodyPr/>
        <a:lstStyle/>
        <a:p>
          <a:endParaRPr lang="ru-RU" sz="1200"/>
        </a:p>
      </dgm:t>
    </dgm:pt>
    <dgm:pt modelId="{0B8865B3-1539-4CF5-B4B2-46A5F4B22E04}" type="sibTrans" cxnId="{1DAA1CE2-3AB5-4111-8D8E-AF559FEFBA38}">
      <dgm:prSet/>
      <dgm:spPr/>
      <dgm:t>
        <a:bodyPr/>
        <a:lstStyle/>
        <a:p>
          <a:endParaRPr lang="ru-RU" sz="1200"/>
        </a:p>
      </dgm:t>
    </dgm:pt>
    <dgm:pt modelId="{B0C05ECD-C1F2-4AAD-8F39-A4A59F16A0C3}">
      <dgm:prSet phldrT="[Text]" custT="1"/>
      <dgm:spPr/>
      <dgm:t>
        <a:bodyPr/>
        <a:lstStyle/>
        <a:p>
          <a:r>
            <a:rPr lang="en-US" sz="1200" dirty="0" smtClean="0"/>
            <a:t>tail, </a:t>
          </a:r>
          <a:r>
            <a:rPr lang="en-US" sz="1200" dirty="0" err="1" smtClean="0"/>
            <a:t>init</a:t>
          </a:r>
          <a:r>
            <a:rPr lang="en-US" sz="1200" dirty="0" smtClean="0"/>
            <a:t>, slice, take, </a:t>
          </a:r>
          <a:r>
            <a:rPr lang="en-US" sz="1200" dirty="0" err="1" smtClean="0"/>
            <a:t>takeWhile</a:t>
          </a:r>
          <a:r>
            <a:rPr lang="en-US" sz="1200" dirty="0" smtClean="0"/>
            <a:t>, drop, </a:t>
          </a:r>
          <a:r>
            <a:rPr lang="en-US" sz="1200" dirty="0" err="1" smtClean="0"/>
            <a:t>dropWhile</a:t>
          </a:r>
          <a:r>
            <a:rPr lang="en-US" sz="1200" dirty="0" smtClean="0"/>
            <a:t>, filter, </a:t>
          </a:r>
          <a:r>
            <a:rPr lang="en-US" sz="1200" dirty="0" err="1" smtClean="0"/>
            <a:t>filterNot</a:t>
          </a:r>
          <a:endParaRPr lang="ru-RU" sz="1200" dirty="0"/>
        </a:p>
      </dgm:t>
    </dgm:pt>
    <dgm:pt modelId="{F4C02B66-996E-4C07-A977-562C5E58D5C6}" type="parTrans" cxnId="{E4040F3C-818E-47A7-9153-2E5808B70136}">
      <dgm:prSet/>
      <dgm:spPr/>
      <dgm:t>
        <a:bodyPr/>
        <a:lstStyle/>
        <a:p>
          <a:endParaRPr lang="ru-RU" sz="1200"/>
        </a:p>
      </dgm:t>
    </dgm:pt>
    <dgm:pt modelId="{33E08F0C-2F63-4FA1-9F0D-564637E10059}" type="sibTrans" cxnId="{E4040F3C-818E-47A7-9153-2E5808B70136}">
      <dgm:prSet/>
      <dgm:spPr/>
      <dgm:t>
        <a:bodyPr/>
        <a:lstStyle/>
        <a:p>
          <a:endParaRPr lang="ru-RU" sz="1200"/>
        </a:p>
      </dgm:t>
    </dgm:pt>
    <dgm:pt modelId="{4C7674A1-1DC0-49D3-8DB2-5B583BF55D7B}">
      <dgm:prSet phldrT="[Text]" custT="1"/>
      <dgm:spPr/>
      <dgm:t>
        <a:bodyPr/>
        <a:lstStyle/>
        <a:p>
          <a:r>
            <a:rPr lang="ru-RU" sz="1200" dirty="0" smtClean="0"/>
            <a:t>Количество элементов</a:t>
          </a:r>
          <a:endParaRPr lang="ru-RU" sz="1200" dirty="0"/>
        </a:p>
      </dgm:t>
    </dgm:pt>
    <dgm:pt modelId="{5ECD89D2-C12B-49A7-8070-FBF429DE5D94}" type="parTrans" cxnId="{9CDBEAAB-B2B9-4088-9DD1-9451DB380044}">
      <dgm:prSet/>
      <dgm:spPr/>
      <dgm:t>
        <a:bodyPr/>
        <a:lstStyle/>
        <a:p>
          <a:endParaRPr lang="ru-RU" sz="1200"/>
        </a:p>
      </dgm:t>
    </dgm:pt>
    <dgm:pt modelId="{BBE47162-76D0-4653-8793-4219170896BD}" type="sibTrans" cxnId="{9CDBEAAB-B2B9-4088-9DD1-9451DB380044}">
      <dgm:prSet/>
      <dgm:spPr/>
      <dgm:t>
        <a:bodyPr/>
        <a:lstStyle/>
        <a:p>
          <a:endParaRPr lang="ru-RU" sz="1200"/>
        </a:p>
      </dgm:t>
    </dgm:pt>
    <dgm:pt modelId="{C95882E2-D459-4CD1-8644-EF691BB99204}">
      <dgm:prSet phldrT="[Text]" custT="1"/>
      <dgm:spPr/>
      <dgm:t>
        <a:bodyPr/>
        <a:lstStyle/>
        <a:p>
          <a:r>
            <a:rPr lang="ru-RU" sz="1200" dirty="0" smtClean="0"/>
            <a:t>Разбиение, группировка</a:t>
          </a:r>
          <a:endParaRPr lang="ru-RU" sz="1200" dirty="0"/>
        </a:p>
      </dgm:t>
    </dgm:pt>
    <dgm:pt modelId="{93968DFF-AD01-48D8-8390-853EE8DE4B24}" type="parTrans" cxnId="{153D61B0-8AD7-42DE-A934-681A9D13537B}">
      <dgm:prSet/>
      <dgm:spPr/>
      <dgm:t>
        <a:bodyPr/>
        <a:lstStyle/>
        <a:p>
          <a:endParaRPr lang="ru-RU" sz="1200"/>
        </a:p>
      </dgm:t>
    </dgm:pt>
    <dgm:pt modelId="{B76BB01B-929D-4814-96FB-D1CFA5733A9F}" type="sibTrans" cxnId="{153D61B0-8AD7-42DE-A934-681A9D13537B}">
      <dgm:prSet/>
      <dgm:spPr/>
      <dgm:t>
        <a:bodyPr/>
        <a:lstStyle/>
        <a:p>
          <a:endParaRPr lang="ru-RU" sz="1200"/>
        </a:p>
      </dgm:t>
    </dgm:pt>
    <dgm:pt modelId="{15CB2C8D-5967-43B2-A486-90CDD14B2C52}">
      <dgm:prSet phldrT="[Text]" custT="1"/>
      <dgm:spPr/>
      <dgm:t>
        <a:bodyPr/>
        <a:lstStyle/>
        <a:p>
          <a:r>
            <a:rPr lang="en-US" sz="1200" dirty="0" err="1" smtClean="0"/>
            <a:t>splitAt</a:t>
          </a:r>
          <a:r>
            <a:rPr lang="en-US" sz="1200" dirty="0" smtClean="0"/>
            <a:t>, span, partition, </a:t>
          </a:r>
          <a:r>
            <a:rPr lang="en-US" sz="1200" dirty="0" err="1" smtClean="0"/>
            <a:t>groupBy</a:t>
          </a:r>
          <a:endParaRPr lang="ru-RU" sz="1200" dirty="0"/>
        </a:p>
      </dgm:t>
    </dgm:pt>
    <dgm:pt modelId="{177EB3AA-6ADC-4658-A6AC-F1ABDB18AD34}" type="parTrans" cxnId="{3B8D2DAC-4132-4E8A-A026-7B0820E94806}">
      <dgm:prSet/>
      <dgm:spPr/>
      <dgm:t>
        <a:bodyPr/>
        <a:lstStyle/>
        <a:p>
          <a:endParaRPr lang="ru-RU" sz="1200"/>
        </a:p>
      </dgm:t>
    </dgm:pt>
    <dgm:pt modelId="{442FB540-A8F2-4C38-AC1D-B28BD9DE8C55}" type="sibTrans" cxnId="{3B8D2DAC-4132-4E8A-A026-7B0820E94806}">
      <dgm:prSet/>
      <dgm:spPr/>
      <dgm:t>
        <a:bodyPr/>
        <a:lstStyle/>
        <a:p>
          <a:endParaRPr lang="ru-RU" sz="1200"/>
        </a:p>
      </dgm:t>
    </dgm:pt>
    <dgm:pt modelId="{3D072BCE-1700-4D4D-9B2E-63D033578DCF}">
      <dgm:prSet phldrT="[Text]" custT="1"/>
      <dgm:spPr/>
      <dgm:t>
        <a:bodyPr/>
        <a:lstStyle/>
        <a:p>
          <a:r>
            <a:rPr lang="ru-RU" sz="1200" dirty="0" err="1" smtClean="0"/>
            <a:t>Редьюсеры</a:t>
          </a:r>
          <a:r>
            <a:rPr lang="en-US" sz="1200" dirty="0" smtClean="0"/>
            <a:t> (Folds)</a:t>
          </a:r>
          <a:endParaRPr lang="ru-RU" sz="1200" dirty="0"/>
        </a:p>
      </dgm:t>
    </dgm:pt>
    <dgm:pt modelId="{A8E3E3FE-CF97-4139-9F34-3A32FCB4C360}" type="parTrans" cxnId="{61B49BC5-64B8-4362-895A-1E9CB17241FD}">
      <dgm:prSet/>
      <dgm:spPr/>
      <dgm:t>
        <a:bodyPr/>
        <a:lstStyle/>
        <a:p>
          <a:endParaRPr lang="ru-RU" sz="1200"/>
        </a:p>
      </dgm:t>
    </dgm:pt>
    <dgm:pt modelId="{20A1C5EC-01C0-4881-9CEA-CDB3819CB23F}" type="sibTrans" cxnId="{61B49BC5-64B8-4362-895A-1E9CB17241FD}">
      <dgm:prSet/>
      <dgm:spPr/>
      <dgm:t>
        <a:bodyPr/>
        <a:lstStyle/>
        <a:p>
          <a:endParaRPr lang="ru-RU" sz="1200"/>
        </a:p>
      </dgm:t>
    </dgm:pt>
    <dgm:pt modelId="{AEE3FD88-F385-4811-97AC-D5423FB23FBD}">
      <dgm:prSet phldrT="[Text]" custT="1"/>
      <dgm:spPr/>
      <dgm:t>
        <a:bodyPr/>
        <a:lstStyle/>
        <a:p>
          <a:r>
            <a:rPr lang="ru-RU" sz="1200" dirty="0" smtClean="0"/>
            <a:t>Применяет функцию к парам элементов: </a:t>
          </a:r>
          <a:r>
            <a:rPr lang="en-US" sz="1200" dirty="0" err="1" smtClean="0"/>
            <a:t>foldLeft</a:t>
          </a:r>
          <a:r>
            <a:rPr lang="en-US" sz="1200" dirty="0" smtClean="0"/>
            <a:t>, </a:t>
          </a:r>
          <a:r>
            <a:rPr lang="en-US" sz="1200" dirty="0" err="1" smtClean="0"/>
            <a:t>foldRight</a:t>
          </a:r>
          <a:r>
            <a:rPr lang="en-US" sz="1200" dirty="0" smtClean="0"/>
            <a:t>, </a:t>
          </a:r>
          <a:r>
            <a:rPr lang="en-US" sz="1200" dirty="0" err="1" smtClean="0"/>
            <a:t>reduceLeft</a:t>
          </a:r>
          <a:r>
            <a:rPr lang="en-US" sz="1200" dirty="0" smtClean="0"/>
            <a:t>, </a:t>
          </a:r>
          <a:r>
            <a:rPr lang="en-US" sz="1200" dirty="0" err="1" smtClean="0"/>
            <a:t>reduceRight</a:t>
          </a:r>
          <a:endParaRPr lang="ru-RU" sz="1200" dirty="0"/>
        </a:p>
      </dgm:t>
    </dgm:pt>
    <dgm:pt modelId="{3C29FE02-A9E0-429F-9F33-52EF28BD06A5}" type="parTrans" cxnId="{6D9ECB41-F27D-4FF0-AC34-38AAEE4010E3}">
      <dgm:prSet/>
      <dgm:spPr/>
      <dgm:t>
        <a:bodyPr/>
        <a:lstStyle/>
        <a:p>
          <a:endParaRPr lang="ru-RU" sz="1200"/>
        </a:p>
      </dgm:t>
    </dgm:pt>
    <dgm:pt modelId="{06E6D073-E27A-4315-B2AE-89160672C14A}" type="sibTrans" cxnId="{6D9ECB41-F27D-4FF0-AC34-38AAEE4010E3}">
      <dgm:prSet/>
      <dgm:spPr/>
      <dgm:t>
        <a:bodyPr/>
        <a:lstStyle/>
        <a:p>
          <a:endParaRPr lang="ru-RU" sz="1200"/>
        </a:p>
      </dgm:t>
    </dgm:pt>
    <dgm:pt modelId="{3E517703-8BC4-4454-B7F9-B3187399719D}">
      <dgm:prSet phldrT="[Text]" custT="1"/>
      <dgm:spPr/>
      <dgm:t>
        <a:bodyPr/>
        <a:lstStyle/>
        <a:p>
          <a:r>
            <a:rPr lang="en-US" sz="1200" dirty="0" smtClean="0"/>
            <a:t>sum, product, min, max</a:t>
          </a:r>
          <a:endParaRPr lang="ru-RU" sz="1200" dirty="0"/>
        </a:p>
      </dgm:t>
    </dgm:pt>
    <dgm:pt modelId="{DC5093F1-FA3A-4CA3-8807-1D9E19ACC3EF}" type="parTrans" cxnId="{1E272BFA-50B7-4FB8-8B03-0DB9BD5471B8}">
      <dgm:prSet/>
      <dgm:spPr/>
      <dgm:t>
        <a:bodyPr/>
        <a:lstStyle/>
        <a:p>
          <a:endParaRPr lang="ru-RU" sz="1200"/>
        </a:p>
      </dgm:t>
    </dgm:pt>
    <dgm:pt modelId="{CCE07668-918D-45A6-B55C-6DC66078394A}" type="sibTrans" cxnId="{1E272BFA-50B7-4FB8-8B03-0DB9BD5471B8}">
      <dgm:prSet/>
      <dgm:spPr/>
      <dgm:t>
        <a:bodyPr/>
        <a:lstStyle/>
        <a:p>
          <a:endParaRPr lang="ru-RU" sz="1200"/>
        </a:p>
      </dgm:t>
    </dgm:pt>
    <dgm:pt modelId="{F9116B5D-A59A-4A6B-9582-20C27C39A3F9}">
      <dgm:prSet phldrT="[Text]" custT="1"/>
      <dgm:spPr/>
      <dgm:t>
        <a:bodyPr/>
        <a:lstStyle/>
        <a:p>
          <a:r>
            <a:rPr lang="en-US" sz="1200" dirty="0" smtClean="0"/>
            <a:t>map, </a:t>
          </a:r>
          <a:r>
            <a:rPr lang="en-US" sz="1200" dirty="0" err="1" smtClean="0"/>
            <a:t>flatMap</a:t>
          </a:r>
          <a:r>
            <a:rPr lang="en-US" sz="1200" dirty="0" smtClean="0"/>
            <a:t>, collect</a:t>
          </a:r>
          <a:endParaRPr lang="ru-RU" sz="1200" dirty="0"/>
        </a:p>
      </dgm:t>
    </dgm:pt>
    <dgm:pt modelId="{7D040330-EB09-43D8-8B85-045AED0B47C7}" type="sibTrans" cxnId="{7DFF8477-8654-4D8F-90D8-701C569D81C9}">
      <dgm:prSet/>
      <dgm:spPr/>
      <dgm:t>
        <a:bodyPr/>
        <a:lstStyle/>
        <a:p>
          <a:endParaRPr lang="ru-RU" sz="1200"/>
        </a:p>
      </dgm:t>
    </dgm:pt>
    <dgm:pt modelId="{330F701E-26B3-4722-A26F-F0BD367D56D0}" type="parTrans" cxnId="{7DFF8477-8654-4D8F-90D8-701C569D81C9}">
      <dgm:prSet/>
      <dgm:spPr/>
      <dgm:t>
        <a:bodyPr/>
        <a:lstStyle/>
        <a:p>
          <a:endParaRPr lang="ru-RU" sz="1200"/>
        </a:p>
      </dgm:t>
    </dgm:pt>
    <dgm:pt modelId="{8410690A-7570-4225-AA1B-15679F9F3362}">
      <dgm:prSet phldrT="[Text]" custT="1"/>
      <dgm:spPr/>
      <dgm:t>
        <a:bodyPr/>
        <a:lstStyle/>
        <a:p>
          <a:r>
            <a:rPr lang="ru-RU" sz="1200" dirty="0" smtClean="0"/>
            <a:t>Создают новую коллекцию, путем применения функции к элементам коллекции</a:t>
          </a:r>
          <a:endParaRPr lang="ru-RU" sz="1200" dirty="0"/>
        </a:p>
      </dgm:t>
    </dgm:pt>
    <dgm:pt modelId="{427B88CE-3797-4B30-91E7-D79D59ABAB4F}" type="parTrans" cxnId="{A5651A61-F2E3-4B4E-BAB4-0346B2CC029A}">
      <dgm:prSet/>
      <dgm:spPr/>
      <dgm:t>
        <a:bodyPr/>
        <a:lstStyle/>
        <a:p>
          <a:endParaRPr lang="ru-RU" sz="1200"/>
        </a:p>
      </dgm:t>
    </dgm:pt>
    <dgm:pt modelId="{27D4F8CC-820C-4C95-B920-B979D23FE171}" type="sibTrans" cxnId="{A5651A61-F2E3-4B4E-BAB4-0346B2CC029A}">
      <dgm:prSet/>
      <dgm:spPr/>
      <dgm:t>
        <a:bodyPr/>
        <a:lstStyle/>
        <a:p>
          <a:endParaRPr lang="ru-RU" sz="1200"/>
        </a:p>
      </dgm:t>
    </dgm:pt>
    <dgm:pt modelId="{1B0E6991-9C54-4800-91E3-482E7979EF69}">
      <dgm:prSet phldrT="[Text]" custT="1"/>
      <dgm:spPr/>
      <dgm:t>
        <a:bodyPr/>
        <a:lstStyle/>
        <a:p>
          <a:r>
            <a:rPr lang="ru-RU" sz="1200" dirty="0" smtClean="0"/>
            <a:t>	</a:t>
          </a:r>
          <a:r>
            <a:rPr lang="en-US" sz="1200" dirty="0" err="1" smtClean="0"/>
            <a:t>Seq</a:t>
          </a:r>
          <a:r>
            <a:rPr lang="en-US" sz="1200" dirty="0" smtClean="0"/>
            <a:t>(1,2,3).map(</a:t>
          </a:r>
          <a:r>
            <a:rPr lang="en-US" sz="1200" dirty="0" err="1" smtClean="0"/>
            <a:t>i</a:t>
          </a:r>
          <a:r>
            <a:rPr lang="en-US" sz="1200" dirty="0" smtClean="0"/>
            <a:t>=&gt;</a:t>
          </a:r>
          <a:r>
            <a:rPr lang="en-US" sz="1200" dirty="0" err="1" smtClean="0"/>
            <a:t>i</a:t>
          </a:r>
          <a:r>
            <a:rPr lang="en-US" sz="1200" dirty="0" smtClean="0"/>
            <a:t>*</a:t>
          </a:r>
          <a:r>
            <a:rPr lang="en-US" sz="1200" dirty="0" err="1" smtClean="0"/>
            <a:t>i</a:t>
          </a:r>
          <a:r>
            <a:rPr lang="en-US" sz="1200" dirty="0" smtClean="0"/>
            <a:t>)</a:t>
          </a:r>
          <a:endParaRPr lang="ru-RU" sz="1200" dirty="0"/>
        </a:p>
      </dgm:t>
    </dgm:pt>
    <dgm:pt modelId="{28EFD5F7-B2CA-498B-8F2A-67E8E997EFB0}" type="parTrans" cxnId="{A27AAA58-AEA5-4298-B4DF-683D58936BC6}">
      <dgm:prSet/>
      <dgm:spPr/>
      <dgm:t>
        <a:bodyPr/>
        <a:lstStyle/>
        <a:p>
          <a:endParaRPr lang="ru-RU" sz="1200"/>
        </a:p>
      </dgm:t>
    </dgm:pt>
    <dgm:pt modelId="{8949B53F-E756-4BC9-8EBB-82356AC3DA3A}" type="sibTrans" cxnId="{A27AAA58-AEA5-4298-B4DF-683D58936BC6}">
      <dgm:prSet/>
      <dgm:spPr/>
      <dgm:t>
        <a:bodyPr/>
        <a:lstStyle/>
        <a:p>
          <a:endParaRPr lang="ru-RU" sz="1200"/>
        </a:p>
      </dgm:t>
    </dgm:pt>
    <dgm:pt modelId="{511AC120-C57F-4314-A9F1-E32322317021}">
      <dgm:prSet phldrT="[Text]" custT="1"/>
      <dgm:spPr/>
      <dgm:t>
        <a:bodyPr/>
        <a:lstStyle/>
        <a:p>
          <a:r>
            <a:rPr lang="en-US" sz="1200" b="1" dirty="0" smtClean="0"/>
            <a:t>	</a:t>
          </a:r>
          <a:r>
            <a:rPr lang="en-US" sz="1200" b="1" dirty="0" err="1" smtClean="0"/>
            <a:t>val</a:t>
          </a:r>
          <a:r>
            <a:rPr lang="en-US" sz="1200" b="1" dirty="0" smtClean="0"/>
            <a:t> </a:t>
          </a:r>
          <a:r>
            <a:rPr lang="en-US" sz="1200" i="1" dirty="0" smtClean="0"/>
            <a:t>sum  =  </a:t>
          </a:r>
          <a:r>
            <a:rPr lang="en-US" sz="1200" dirty="0" smtClean="0"/>
            <a:t>Set(1,2,3,4).</a:t>
          </a:r>
          <a:r>
            <a:rPr lang="en-US" sz="1200" dirty="0" err="1" smtClean="0"/>
            <a:t>reduceLeft</a:t>
          </a:r>
          <a:r>
            <a:rPr lang="en-US" sz="1200" dirty="0" smtClean="0"/>
            <a:t>(_ + _)</a:t>
          </a:r>
          <a:endParaRPr lang="ru-RU" sz="1200" dirty="0"/>
        </a:p>
      </dgm:t>
    </dgm:pt>
    <dgm:pt modelId="{27FBBA45-0495-4DFB-B21D-EBC3A6B1798D}" type="parTrans" cxnId="{405A3AED-9B07-417C-8283-B4DB1C91A16B}">
      <dgm:prSet/>
      <dgm:spPr/>
      <dgm:t>
        <a:bodyPr/>
        <a:lstStyle/>
        <a:p>
          <a:endParaRPr lang="ru-RU" sz="1200"/>
        </a:p>
      </dgm:t>
    </dgm:pt>
    <dgm:pt modelId="{19A2E228-BCB3-4E2D-971A-7D812DBBEDD1}" type="sibTrans" cxnId="{405A3AED-9B07-417C-8283-B4DB1C91A16B}">
      <dgm:prSet/>
      <dgm:spPr/>
      <dgm:t>
        <a:bodyPr/>
        <a:lstStyle/>
        <a:p>
          <a:endParaRPr lang="ru-RU" sz="1200"/>
        </a:p>
      </dgm:t>
    </dgm:pt>
    <dgm:pt modelId="{FD2A8A78-337D-40B5-BF71-9229E4A5B185}">
      <dgm:prSet phldrT="[Text]" custT="1"/>
      <dgm:spPr/>
      <dgm:t>
        <a:bodyPr/>
        <a:lstStyle/>
        <a:p>
          <a:r>
            <a:rPr lang="ru-RU" sz="1200" smtClean="0"/>
            <a:t>Конкатенация коллекций</a:t>
          </a:r>
          <a:endParaRPr lang="ru-RU" sz="1200" dirty="0"/>
        </a:p>
      </dgm:t>
    </dgm:pt>
    <dgm:pt modelId="{7CC34309-D0CE-4D2F-9588-CF707152B5BC}" type="parTrans" cxnId="{BAFE4A47-C4D3-4E15-B9F9-8024E4F98B57}">
      <dgm:prSet/>
      <dgm:spPr/>
      <dgm:t>
        <a:bodyPr/>
        <a:lstStyle/>
        <a:p>
          <a:endParaRPr lang="ru-RU" sz="1200"/>
        </a:p>
      </dgm:t>
    </dgm:pt>
    <dgm:pt modelId="{915EC3A3-B047-4756-8439-F1B1BB667B00}" type="sibTrans" cxnId="{BAFE4A47-C4D3-4E15-B9F9-8024E4F98B57}">
      <dgm:prSet/>
      <dgm:spPr/>
      <dgm:t>
        <a:bodyPr/>
        <a:lstStyle/>
        <a:p>
          <a:endParaRPr lang="ru-RU" sz="1200"/>
        </a:p>
      </dgm:t>
    </dgm:pt>
    <dgm:pt modelId="{B388CA55-3AFA-4040-91A1-B54A555A38F4}">
      <dgm:prSet phldrT="[Text]" custT="1"/>
      <dgm:spPr/>
      <dgm:t>
        <a:bodyPr/>
        <a:lstStyle/>
        <a:p>
          <a:r>
            <a:rPr lang="en-US" sz="1200" b="1" dirty="0" err="1" smtClean="0"/>
            <a:t>val</a:t>
          </a:r>
          <a:r>
            <a:rPr lang="en-US" sz="1200" b="1" dirty="0" smtClean="0"/>
            <a:t> </a:t>
          </a:r>
          <a:r>
            <a:rPr lang="en-US" sz="1200" i="1" dirty="0" smtClean="0"/>
            <a:t>c </a:t>
          </a:r>
          <a:r>
            <a:rPr lang="en-US" sz="1200" dirty="0" smtClean="0"/>
            <a:t>Set(1,2,3)++List(3,4,5)</a:t>
          </a:r>
          <a:endParaRPr lang="ru-RU" sz="1200" dirty="0"/>
        </a:p>
      </dgm:t>
    </dgm:pt>
    <dgm:pt modelId="{5065E4F6-B781-4A19-9F3B-6B009A200C7F}" type="parTrans" cxnId="{BFFB9B85-BF1D-4616-8C6A-AB9C2044D0C2}">
      <dgm:prSet/>
      <dgm:spPr/>
      <dgm:t>
        <a:bodyPr/>
        <a:lstStyle/>
        <a:p>
          <a:endParaRPr lang="ru-RU" sz="1200"/>
        </a:p>
      </dgm:t>
    </dgm:pt>
    <dgm:pt modelId="{BCB4C3EA-1B03-45A2-B40A-FB5D978C7A33}" type="sibTrans" cxnId="{BFFB9B85-BF1D-4616-8C6A-AB9C2044D0C2}">
      <dgm:prSet/>
      <dgm:spPr/>
      <dgm:t>
        <a:bodyPr/>
        <a:lstStyle/>
        <a:p>
          <a:endParaRPr lang="ru-RU" sz="1200"/>
        </a:p>
      </dgm:t>
    </dgm:pt>
    <dgm:pt modelId="{1E73B93B-75E1-4946-9178-09D1B8C2DD2B}" type="pres">
      <dgm:prSet presAssocID="{6CC37FB0-11E9-4812-A8EE-2503DAE1CF1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304325D-7526-4547-9B90-DB231A5A26D5}" type="pres">
      <dgm:prSet presAssocID="{FD2A8A78-337D-40B5-BF71-9229E4A5B185}" presName="linNode" presStyleCnt="0"/>
      <dgm:spPr/>
    </dgm:pt>
    <dgm:pt modelId="{B75DC273-87FB-4D21-9792-C3D9D34A3732}" type="pres">
      <dgm:prSet presAssocID="{FD2A8A78-337D-40B5-BF71-9229E4A5B185}" presName="parentText" presStyleLbl="node1" presStyleIdx="0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27DFD35-67C0-4F55-A72B-1E6D1797E12D}" type="pres">
      <dgm:prSet presAssocID="{FD2A8A78-337D-40B5-BF71-9229E4A5B185}" presName="descendantText" presStyleLbl="alignAccFollowNode1" presStyleIdx="0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AA92410-D6B4-42E5-9AD8-797878B97244}" type="pres">
      <dgm:prSet presAssocID="{915EC3A3-B047-4756-8439-F1B1BB667B00}" presName="sp" presStyleCnt="0"/>
      <dgm:spPr/>
    </dgm:pt>
    <dgm:pt modelId="{6CD6F02C-6AF1-4626-B04B-8F1790F98C81}" type="pres">
      <dgm:prSet presAssocID="{F9116B5D-A59A-4A6B-9582-20C27C39A3F9}" presName="linNode" presStyleCnt="0"/>
      <dgm:spPr/>
    </dgm:pt>
    <dgm:pt modelId="{2DA1A61E-AC1C-4ACA-8BA9-72ED4C6EA104}" type="pres">
      <dgm:prSet presAssocID="{F9116B5D-A59A-4A6B-9582-20C27C39A3F9}" presName="parentText" presStyleLbl="node1" presStyleIdx="1" presStyleCnt="9" custScaleY="166482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943BB31-8736-42FF-A3EA-BF2081889888}" type="pres">
      <dgm:prSet presAssocID="{F9116B5D-A59A-4A6B-9582-20C27C39A3F9}" presName="descendantText" presStyleLbl="alignAccFollowNode1" presStyleIdx="1" presStyleCnt="9" custScaleY="19363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0342352-B243-4916-98B4-5A20CF80FB9C}" type="pres">
      <dgm:prSet presAssocID="{7D040330-EB09-43D8-8B85-045AED0B47C7}" presName="sp" presStyleCnt="0"/>
      <dgm:spPr/>
    </dgm:pt>
    <dgm:pt modelId="{8846E3F9-54DD-4D9D-8789-05743D76815F}" type="pres">
      <dgm:prSet presAssocID="{44D781FF-3AAD-467D-97D7-B31364E7A950}" presName="linNode" presStyleCnt="0"/>
      <dgm:spPr/>
    </dgm:pt>
    <dgm:pt modelId="{C7665FA0-929F-4686-8FE2-36D7134B2B59}" type="pres">
      <dgm:prSet presAssocID="{44D781FF-3AAD-467D-97D7-B31364E7A950}" presName="parentText" presStyleLbl="node1" presStyleIdx="2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FD0B837-B800-4361-81FE-21FFE92292CF}" type="pres">
      <dgm:prSet presAssocID="{44D781FF-3AAD-467D-97D7-B31364E7A950}" presName="descendantText" presStyleLbl="alignAccFollowNode1" presStyleIdx="2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902F48F-CFCD-4C29-89F1-4C26ACD2C1CA}" type="pres">
      <dgm:prSet presAssocID="{D915F3CB-A9A1-4964-ACA1-7520695A13B4}" presName="sp" presStyleCnt="0"/>
      <dgm:spPr/>
    </dgm:pt>
    <dgm:pt modelId="{F681B95E-8033-416A-A397-DD36F956888D}" type="pres">
      <dgm:prSet presAssocID="{4C7674A1-1DC0-49D3-8DB2-5B583BF55D7B}" presName="linNode" presStyleCnt="0"/>
      <dgm:spPr/>
    </dgm:pt>
    <dgm:pt modelId="{229D6907-9BFC-4ED8-A6BC-108EA42BA111}" type="pres">
      <dgm:prSet presAssocID="{4C7674A1-1DC0-49D3-8DB2-5B583BF55D7B}" presName="parentText" presStyleLbl="node1" presStyleIdx="3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650966-29C3-4333-AC02-806013D68E33}" type="pres">
      <dgm:prSet presAssocID="{4C7674A1-1DC0-49D3-8DB2-5B583BF55D7B}" presName="descendantText" presStyleLbl="alignAccFollowNode1" presStyleIdx="3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0A7F243-1B16-4490-A057-DB3C2B515C21}" type="pres">
      <dgm:prSet presAssocID="{BBE47162-76D0-4653-8793-4219170896BD}" presName="sp" presStyleCnt="0"/>
      <dgm:spPr/>
    </dgm:pt>
    <dgm:pt modelId="{F62BCAF5-3DA5-4810-A8FB-7E9703655BBE}" type="pres">
      <dgm:prSet presAssocID="{1E43BE5F-ACA7-40AD-83DE-CBAA5E582D8E}" presName="linNode" presStyleCnt="0"/>
      <dgm:spPr/>
    </dgm:pt>
    <dgm:pt modelId="{54730263-BFC2-4359-B82A-825979BB1958}" type="pres">
      <dgm:prSet presAssocID="{1E43BE5F-ACA7-40AD-83DE-CBAA5E582D8E}" presName="parentText" presStyleLbl="node1" presStyleIdx="4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363D717-9A8D-45A8-82D7-1D241EAA2949}" type="pres">
      <dgm:prSet presAssocID="{1E43BE5F-ACA7-40AD-83DE-CBAA5E582D8E}" presName="descendantText" presStyleLbl="alignAccFollowNode1" presStyleIdx="4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2FE65BD-BAF7-40EB-9849-BF8DEFC7BE18}" type="pres">
      <dgm:prSet presAssocID="{7628696C-B2C8-4231-849D-207AD58D1DEF}" presName="sp" presStyleCnt="0"/>
      <dgm:spPr/>
    </dgm:pt>
    <dgm:pt modelId="{1779BA59-309B-4FE5-83FB-4299CE9F8228}" type="pres">
      <dgm:prSet presAssocID="{E53D188F-2582-4DB2-8F44-590581F8F51C}" presName="linNode" presStyleCnt="0"/>
      <dgm:spPr/>
    </dgm:pt>
    <dgm:pt modelId="{A5519C89-4B41-42D6-9CD0-8910AFF653E5}" type="pres">
      <dgm:prSet presAssocID="{E53D188F-2582-4DB2-8F44-590581F8F51C}" presName="parentText" presStyleLbl="node1" presStyleIdx="5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7466991-897C-475E-A7CF-909FFFF8014E}" type="pres">
      <dgm:prSet presAssocID="{E53D188F-2582-4DB2-8F44-590581F8F51C}" presName="descendantText" presStyleLbl="alignAccFollowNode1" presStyleIdx="5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21EF5B-C3A3-49C1-B8EE-1C8A8E0E67AA}" type="pres">
      <dgm:prSet presAssocID="{0B8865B3-1539-4CF5-B4B2-46A5F4B22E04}" presName="sp" presStyleCnt="0"/>
      <dgm:spPr/>
    </dgm:pt>
    <dgm:pt modelId="{12D15E74-E9E0-446D-8711-911B57C39963}" type="pres">
      <dgm:prSet presAssocID="{C95882E2-D459-4CD1-8644-EF691BB99204}" presName="linNode" presStyleCnt="0"/>
      <dgm:spPr/>
    </dgm:pt>
    <dgm:pt modelId="{CF61B2AD-10FC-4478-ACDC-42613DF718F7}" type="pres">
      <dgm:prSet presAssocID="{C95882E2-D459-4CD1-8644-EF691BB99204}" presName="parentText" presStyleLbl="node1" presStyleIdx="6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B5413F5-7EC5-4B28-8D38-14A949B7CB23}" type="pres">
      <dgm:prSet presAssocID="{C95882E2-D459-4CD1-8644-EF691BB99204}" presName="descendantText" presStyleLbl="alignAccFollowNode1" presStyleIdx="6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11405E2-5489-4C77-831C-9011537D68C7}" type="pres">
      <dgm:prSet presAssocID="{B76BB01B-929D-4814-96FB-D1CFA5733A9F}" presName="sp" presStyleCnt="0"/>
      <dgm:spPr/>
    </dgm:pt>
    <dgm:pt modelId="{2461F4DA-0BF1-4031-AE73-62CDE98AEA80}" type="pres">
      <dgm:prSet presAssocID="{3D072BCE-1700-4D4D-9B2E-63D033578DCF}" presName="linNode" presStyleCnt="0"/>
      <dgm:spPr/>
    </dgm:pt>
    <dgm:pt modelId="{7F0E7E35-2E34-4092-9F64-FDAEADD2F3D9}" type="pres">
      <dgm:prSet presAssocID="{3D072BCE-1700-4D4D-9B2E-63D033578DCF}" presName="parentText" presStyleLbl="node1" presStyleIdx="7" presStyleCnt="9" custScaleY="136645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C65E0B0-6807-4EE9-B682-257AFFF0DB86}" type="pres">
      <dgm:prSet presAssocID="{3D072BCE-1700-4D4D-9B2E-63D033578DCF}" presName="descendantText" presStyleLbl="alignAccFollowNode1" presStyleIdx="7" presStyleCnt="9" custScaleY="15145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3295069-EAA1-4A4F-8214-82ABE04AEDF6}" type="pres">
      <dgm:prSet presAssocID="{20A1C5EC-01C0-4881-9CEA-CDB3819CB23F}" presName="sp" presStyleCnt="0"/>
      <dgm:spPr/>
    </dgm:pt>
    <dgm:pt modelId="{F932DDF4-E44D-4304-B9A3-B687A631F6E3}" type="pres">
      <dgm:prSet presAssocID="{657B000D-0860-46F7-B498-0DFCF464EA0B}" presName="linNode" presStyleCnt="0"/>
      <dgm:spPr/>
    </dgm:pt>
    <dgm:pt modelId="{24DAB81B-56B8-4492-A039-EAEA3357D0C7}" type="pres">
      <dgm:prSet presAssocID="{657B000D-0860-46F7-B498-0DFCF464EA0B}" presName="parentText" presStyleLbl="node1" presStyleIdx="8" presStyleCnt="9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A4DA02F-EFCF-4F74-94A0-47B80D767F37}" type="pres">
      <dgm:prSet presAssocID="{657B000D-0860-46F7-B498-0DFCF464EA0B}" presName="descendantText" presStyleLbl="alignAccFollowNode1" presStyleIdx="8" presStyleCnt="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53D61B0-8AD7-42DE-A934-681A9D13537B}" srcId="{6CC37FB0-11E9-4812-A8EE-2503DAE1CF11}" destId="{C95882E2-D459-4CD1-8644-EF691BB99204}" srcOrd="6" destOrd="0" parTransId="{93968DFF-AD01-48D8-8390-853EE8DE4B24}" sibTransId="{B76BB01B-929D-4814-96FB-D1CFA5733A9F}"/>
    <dgm:cxn modelId="{DAFE7497-0301-4622-B01C-76487DAD353A}" type="presOf" srcId="{8410690A-7570-4225-AA1B-15679F9F3362}" destId="{D943BB31-8736-42FF-A3EA-BF2081889888}" srcOrd="0" destOrd="0" presId="urn:microsoft.com/office/officeart/2005/8/layout/vList5"/>
    <dgm:cxn modelId="{9CDBEAAB-B2B9-4088-9DD1-9451DB380044}" srcId="{6CC37FB0-11E9-4812-A8EE-2503DAE1CF11}" destId="{4C7674A1-1DC0-49D3-8DB2-5B583BF55D7B}" srcOrd="3" destOrd="0" parTransId="{5ECD89D2-C12B-49A7-8070-FBF429DE5D94}" sibTransId="{BBE47162-76D0-4653-8793-4219170896BD}"/>
    <dgm:cxn modelId="{405A3AED-9B07-417C-8283-B4DB1C91A16B}" srcId="{AEE3FD88-F385-4811-97AC-D5423FB23FBD}" destId="{511AC120-C57F-4314-A9F1-E32322317021}" srcOrd="0" destOrd="0" parTransId="{27FBBA45-0495-4DFB-B21D-EBC3A6B1798D}" sibTransId="{19A2E228-BCB3-4E2D-971A-7D812DBBEDD1}"/>
    <dgm:cxn modelId="{A5651A61-F2E3-4B4E-BAB4-0346B2CC029A}" srcId="{F9116B5D-A59A-4A6B-9582-20C27C39A3F9}" destId="{8410690A-7570-4225-AA1B-15679F9F3362}" srcOrd="0" destOrd="0" parTransId="{427B88CE-3797-4B30-91E7-D79D59ABAB4F}" sibTransId="{27D4F8CC-820C-4C95-B920-B979D23FE171}"/>
    <dgm:cxn modelId="{61B49BC5-64B8-4362-895A-1E9CB17241FD}" srcId="{6CC37FB0-11E9-4812-A8EE-2503DAE1CF11}" destId="{3D072BCE-1700-4D4D-9B2E-63D033578DCF}" srcOrd="7" destOrd="0" parTransId="{A8E3E3FE-CF97-4139-9F34-3A32FCB4C360}" sibTransId="{20A1C5EC-01C0-4881-9CEA-CDB3819CB23F}"/>
    <dgm:cxn modelId="{2AD95C82-347E-482F-8E88-A249418FCB20}" type="presOf" srcId="{C95882E2-D459-4CD1-8644-EF691BB99204}" destId="{CF61B2AD-10FC-4478-ACDC-42613DF718F7}" srcOrd="0" destOrd="0" presId="urn:microsoft.com/office/officeart/2005/8/layout/vList5"/>
    <dgm:cxn modelId="{3B8D2DAC-4132-4E8A-A026-7B0820E94806}" srcId="{C95882E2-D459-4CD1-8644-EF691BB99204}" destId="{15CB2C8D-5967-43B2-A486-90CDD14B2C52}" srcOrd="0" destOrd="0" parTransId="{177EB3AA-6ADC-4658-A6AC-F1ABDB18AD34}" sibTransId="{442FB540-A8F2-4C38-AC1D-B28BD9DE8C55}"/>
    <dgm:cxn modelId="{1F0C59AD-25D1-4CD8-9E6E-D9FD90E70802}" type="presOf" srcId="{6CC37FB0-11E9-4812-A8EE-2503DAE1CF11}" destId="{1E73B93B-75E1-4946-9178-09D1B8C2DD2B}" srcOrd="0" destOrd="0" presId="urn:microsoft.com/office/officeart/2005/8/layout/vList5"/>
    <dgm:cxn modelId="{E4040F3C-818E-47A7-9153-2E5808B70136}" srcId="{E53D188F-2582-4DB2-8F44-590581F8F51C}" destId="{B0C05ECD-C1F2-4AAD-8F39-A4A59F16A0C3}" srcOrd="0" destOrd="0" parTransId="{F4C02B66-996E-4C07-A977-562C5E58D5C6}" sibTransId="{33E08F0C-2F63-4FA1-9F0D-564637E10059}"/>
    <dgm:cxn modelId="{450B662B-E820-4188-B1F1-F29EEE80AD17}" type="presOf" srcId="{09677645-CF0B-4E37-9A5D-4202B4940E35}" destId="{EFD0B837-B800-4361-81FE-21FFE92292CF}" srcOrd="0" destOrd="0" presId="urn:microsoft.com/office/officeart/2005/8/layout/vList5"/>
    <dgm:cxn modelId="{054AFCF2-E657-4399-88BE-990383690D92}" type="presOf" srcId="{511AC120-C57F-4314-A9F1-E32322317021}" destId="{CC65E0B0-6807-4EE9-B682-257AFFF0DB86}" srcOrd="0" destOrd="1" presId="urn:microsoft.com/office/officeart/2005/8/layout/vList5"/>
    <dgm:cxn modelId="{CD62E596-52C0-4D02-AE2E-31657EC46E5B}" type="presOf" srcId="{F9116B5D-A59A-4A6B-9582-20C27C39A3F9}" destId="{2DA1A61E-AC1C-4ACA-8BA9-72ED4C6EA104}" srcOrd="0" destOrd="0" presId="urn:microsoft.com/office/officeart/2005/8/layout/vList5"/>
    <dgm:cxn modelId="{7DFF8477-8654-4D8F-90D8-701C569D81C9}" srcId="{6CC37FB0-11E9-4812-A8EE-2503DAE1CF11}" destId="{F9116B5D-A59A-4A6B-9582-20C27C39A3F9}" srcOrd="1" destOrd="0" parTransId="{330F701E-26B3-4722-A26F-F0BD367D56D0}" sibTransId="{7D040330-EB09-43D8-8B85-045AED0B47C7}"/>
    <dgm:cxn modelId="{A93599D5-F02F-4384-BB8F-3C30FA897851}" srcId="{6CC37FB0-11E9-4812-A8EE-2503DAE1CF11}" destId="{657B000D-0860-46F7-B498-0DFCF464EA0B}" srcOrd="8" destOrd="0" parTransId="{27B60E74-675C-4B9E-92BB-3886331CACEA}" sibTransId="{773C6B0F-CF29-4AAF-91F5-4E5714F8C6D1}"/>
    <dgm:cxn modelId="{05C1822F-AA9A-49CB-B256-AA12BABB4A83}" type="presOf" srcId="{657B000D-0860-46F7-B498-0DFCF464EA0B}" destId="{24DAB81B-56B8-4492-A039-EAEA3357D0C7}" srcOrd="0" destOrd="0" presId="urn:microsoft.com/office/officeart/2005/8/layout/vList5"/>
    <dgm:cxn modelId="{ADB71933-3E8D-4CAD-B2BB-6CEF7B164CA0}" type="presOf" srcId="{AEE3FD88-F385-4811-97AC-D5423FB23FBD}" destId="{CC65E0B0-6807-4EE9-B682-257AFFF0DB86}" srcOrd="0" destOrd="0" presId="urn:microsoft.com/office/officeart/2005/8/layout/vList5"/>
    <dgm:cxn modelId="{DDEB9EF7-ACF6-48F4-AC51-02FB0CC5B6EA}" srcId="{6CC37FB0-11E9-4812-A8EE-2503DAE1CF11}" destId="{44D781FF-3AAD-467D-97D7-B31364E7A950}" srcOrd="2" destOrd="0" parTransId="{B86648BE-1454-4084-8C09-C03BBA8AB8CC}" sibTransId="{D915F3CB-A9A1-4964-ACA1-7520695A13B4}"/>
    <dgm:cxn modelId="{F5472546-FA1E-4104-BA5C-9B71183CB668}" type="presOf" srcId="{B388CA55-3AFA-4040-91A1-B54A555A38F4}" destId="{027DFD35-67C0-4F55-A72B-1E6D1797E12D}" srcOrd="0" destOrd="0" presId="urn:microsoft.com/office/officeart/2005/8/layout/vList5"/>
    <dgm:cxn modelId="{D52E6D4E-3271-4F6D-85E6-C057DE527813}" srcId="{44D781FF-3AAD-467D-97D7-B31364E7A950}" destId="{09677645-CF0B-4E37-9A5D-4202B4940E35}" srcOrd="0" destOrd="0" parTransId="{F179F289-D8CF-4508-9FAE-E579E6D9508D}" sibTransId="{D3988B33-8D3B-4EC8-B2D4-DBC67315CFD4}"/>
    <dgm:cxn modelId="{A27AAA58-AEA5-4298-B4DF-683D58936BC6}" srcId="{8410690A-7570-4225-AA1B-15679F9F3362}" destId="{1B0E6991-9C54-4800-91E3-482E7979EF69}" srcOrd="0" destOrd="0" parTransId="{28EFD5F7-B2CA-498B-8F2A-67E8E997EFB0}" sibTransId="{8949B53F-E756-4BC9-8EBB-82356AC3DA3A}"/>
    <dgm:cxn modelId="{43F39BD4-405E-467D-B82F-AC1873C4FF85}" type="presOf" srcId="{3E517703-8BC4-4454-B7F9-B3187399719D}" destId="{2A4DA02F-EFCF-4F74-94A0-47B80D767F37}" srcOrd="0" destOrd="0" presId="urn:microsoft.com/office/officeart/2005/8/layout/vList5"/>
    <dgm:cxn modelId="{1E272BFA-50B7-4FB8-8B03-0DB9BD5471B8}" srcId="{657B000D-0860-46F7-B498-0DFCF464EA0B}" destId="{3E517703-8BC4-4454-B7F9-B3187399719D}" srcOrd="0" destOrd="0" parTransId="{DC5093F1-FA3A-4CA3-8807-1D9E19ACC3EF}" sibTransId="{CCE07668-918D-45A6-B55C-6DC66078394A}"/>
    <dgm:cxn modelId="{57B87B06-7FC6-450D-A6EA-D689CCBE3891}" type="presOf" srcId="{B0C05ECD-C1F2-4AAD-8F39-A4A59F16A0C3}" destId="{87466991-897C-475E-A7CF-909FFFF8014E}" srcOrd="0" destOrd="0" presId="urn:microsoft.com/office/officeart/2005/8/layout/vList5"/>
    <dgm:cxn modelId="{173B62D5-146A-47A1-9C4F-3B14D864A8A8}" srcId="{4C7674A1-1DC0-49D3-8DB2-5B583BF55D7B}" destId="{91DE480F-74CB-4214-8DE5-DCBD8A979050}" srcOrd="0" destOrd="0" parTransId="{2B81FF56-35BC-4F6C-BCBB-D5CB1625F6D9}" sibTransId="{A5AAC704-6564-436C-A6A6-CB6CA0DB78B0}"/>
    <dgm:cxn modelId="{7FC93E91-7F7A-4028-A1A5-C1ADFEEC7084}" type="presOf" srcId="{91DE480F-74CB-4214-8DE5-DCBD8A979050}" destId="{70650966-29C3-4333-AC02-806013D68E33}" srcOrd="0" destOrd="0" presId="urn:microsoft.com/office/officeart/2005/8/layout/vList5"/>
    <dgm:cxn modelId="{80058CA9-7DEF-4325-BC62-0148E0B865A8}" type="presOf" srcId="{1B0E6991-9C54-4800-91E3-482E7979EF69}" destId="{D943BB31-8736-42FF-A3EA-BF2081889888}" srcOrd="0" destOrd="1" presId="urn:microsoft.com/office/officeart/2005/8/layout/vList5"/>
    <dgm:cxn modelId="{80721D14-0368-4BCE-AAE8-3637C130A80C}" type="presOf" srcId="{FF93CB9E-681E-443A-8088-0C1424A04B51}" destId="{0363D717-9A8D-45A8-82D7-1D241EAA2949}" srcOrd="0" destOrd="0" presId="urn:microsoft.com/office/officeart/2005/8/layout/vList5"/>
    <dgm:cxn modelId="{BFFB9B85-BF1D-4616-8C6A-AB9C2044D0C2}" srcId="{FD2A8A78-337D-40B5-BF71-9229E4A5B185}" destId="{B388CA55-3AFA-4040-91A1-B54A555A38F4}" srcOrd="0" destOrd="0" parTransId="{5065E4F6-B781-4A19-9F3B-6B009A200C7F}" sibTransId="{BCB4C3EA-1B03-45A2-B40A-FB5D978C7A33}"/>
    <dgm:cxn modelId="{51EA4B7C-3025-4D84-A234-B628B4376733}" type="presOf" srcId="{3D072BCE-1700-4D4D-9B2E-63D033578DCF}" destId="{7F0E7E35-2E34-4092-9F64-FDAEADD2F3D9}" srcOrd="0" destOrd="0" presId="urn:microsoft.com/office/officeart/2005/8/layout/vList5"/>
    <dgm:cxn modelId="{BAFE4A47-C4D3-4E15-B9F9-8024E4F98B57}" srcId="{6CC37FB0-11E9-4812-A8EE-2503DAE1CF11}" destId="{FD2A8A78-337D-40B5-BF71-9229E4A5B185}" srcOrd="0" destOrd="0" parTransId="{7CC34309-D0CE-4D2F-9588-CF707152B5BC}" sibTransId="{915EC3A3-B047-4756-8439-F1B1BB667B00}"/>
    <dgm:cxn modelId="{1DAA1CE2-3AB5-4111-8D8E-AF559FEFBA38}" srcId="{6CC37FB0-11E9-4812-A8EE-2503DAE1CF11}" destId="{E53D188F-2582-4DB2-8F44-590581F8F51C}" srcOrd="5" destOrd="0" parTransId="{FF08CB1F-DB8C-4DED-9BFB-2970CA4C6349}" sibTransId="{0B8865B3-1539-4CF5-B4B2-46A5F4B22E04}"/>
    <dgm:cxn modelId="{7A0B6C5C-84B7-43BE-B092-038B98769B71}" type="presOf" srcId="{1E43BE5F-ACA7-40AD-83DE-CBAA5E582D8E}" destId="{54730263-BFC2-4359-B82A-825979BB1958}" srcOrd="0" destOrd="0" presId="urn:microsoft.com/office/officeart/2005/8/layout/vList5"/>
    <dgm:cxn modelId="{3CFD0FF4-FF31-453F-BD30-E5ED683D9B28}" type="presOf" srcId="{15CB2C8D-5967-43B2-A486-90CDD14B2C52}" destId="{3B5413F5-7EC5-4B28-8D38-14A949B7CB23}" srcOrd="0" destOrd="0" presId="urn:microsoft.com/office/officeart/2005/8/layout/vList5"/>
    <dgm:cxn modelId="{C2D5B9CF-F5E2-4F79-A93D-858ADA46CB35}" srcId="{1E43BE5F-ACA7-40AD-83DE-CBAA5E582D8E}" destId="{FF93CB9E-681E-443A-8088-0C1424A04B51}" srcOrd="0" destOrd="0" parTransId="{A02151E0-FAFE-460F-B85A-A11C980E41DD}" sibTransId="{FE16E8C2-B60F-4976-B50C-90D291E5D7DF}"/>
    <dgm:cxn modelId="{6D9ECB41-F27D-4FF0-AC34-38AAEE4010E3}" srcId="{3D072BCE-1700-4D4D-9B2E-63D033578DCF}" destId="{AEE3FD88-F385-4811-97AC-D5423FB23FBD}" srcOrd="0" destOrd="0" parTransId="{3C29FE02-A9E0-429F-9F33-52EF28BD06A5}" sibTransId="{06E6D073-E27A-4315-B2AE-89160672C14A}"/>
    <dgm:cxn modelId="{16057ED4-0846-4BAF-8351-03B7B68CB185}" type="presOf" srcId="{FD2A8A78-337D-40B5-BF71-9229E4A5B185}" destId="{B75DC273-87FB-4D21-9792-C3D9D34A3732}" srcOrd="0" destOrd="0" presId="urn:microsoft.com/office/officeart/2005/8/layout/vList5"/>
    <dgm:cxn modelId="{25290AC7-6A72-44B4-8691-07A39D256AF2}" type="presOf" srcId="{4C7674A1-1DC0-49D3-8DB2-5B583BF55D7B}" destId="{229D6907-9BFC-4ED8-A6BC-108EA42BA111}" srcOrd="0" destOrd="0" presId="urn:microsoft.com/office/officeart/2005/8/layout/vList5"/>
    <dgm:cxn modelId="{61D37755-A0D1-47FD-BC4B-4C2C3FCCC934}" type="presOf" srcId="{44D781FF-3AAD-467D-97D7-B31364E7A950}" destId="{C7665FA0-929F-4686-8FE2-36D7134B2B59}" srcOrd="0" destOrd="0" presId="urn:microsoft.com/office/officeart/2005/8/layout/vList5"/>
    <dgm:cxn modelId="{BBF199CA-AB5E-43DB-927C-8765C8D071DD}" type="presOf" srcId="{E53D188F-2582-4DB2-8F44-590581F8F51C}" destId="{A5519C89-4B41-42D6-9CD0-8910AFF653E5}" srcOrd="0" destOrd="0" presId="urn:microsoft.com/office/officeart/2005/8/layout/vList5"/>
    <dgm:cxn modelId="{5B4377F3-25D2-48F2-9F81-7104D86BC1A6}" srcId="{6CC37FB0-11E9-4812-A8EE-2503DAE1CF11}" destId="{1E43BE5F-ACA7-40AD-83DE-CBAA5E582D8E}" srcOrd="4" destOrd="0" parTransId="{24F4A111-3170-422D-8C1C-9A9C56688ACF}" sibTransId="{7628696C-B2C8-4231-849D-207AD58D1DEF}"/>
    <dgm:cxn modelId="{23B1DAD0-BBEC-4AAA-BA38-97E2680C5233}" type="presParOf" srcId="{1E73B93B-75E1-4946-9178-09D1B8C2DD2B}" destId="{D304325D-7526-4547-9B90-DB231A5A26D5}" srcOrd="0" destOrd="0" presId="urn:microsoft.com/office/officeart/2005/8/layout/vList5"/>
    <dgm:cxn modelId="{A8BA6825-10B6-4600-92E9-1E0C32412D8A}" type="presParOf" srcId="{D304325D-7526-4547-9B90-DB231A5A26D5}" destId="{B75DC273-87FB-4D21-9792-C3D9D34A3732}" srcOrd="0" destOrd="0" presId="urn:microsoft.com/office/officeart/2005/8/layout/vList5"/>
    <dgm:cxn modelId="{51C8AE8D-0F2D-41CC-AE14-CA514827AA88}" type="presParOf" srcId="{D304325D-7526-4547-9B90-DB231A5A26D5}" destId="{027DFD35-67C0-4F55-A72B-1E6D1797E12D}" srcOrd="1" destOrd="0" presId="urn:microsoft.com/office/officeart/2005/8/layout/vList5"/>
    <dgm:cxn modelId="{5BF018F7-DA30-4911-AA3C-D8406BA5ACB8}" type="presParOf" srcId="{1E73B93B-75E1-4946-9178-09D1B8C2DD2B}" destId="{FAA92410-D6B4-42E5-9AD8-797878B97244}" srcOrd="1" destOrd="0" presId="urn:microsoft.com/office/officeart/2005/8/layout/vList5"/>
    <dgm:cxn modelId="{F3BA5949-6180-40AA-ACEC-E0FA1F413CF2}" type="presParOf" srcId="{1E73B93B-75E1-4946-9178-09D1B8C2DD2B}" destId="{6CD6F02C-6AF1-4626-B04B-8F1790F98C81}" srcOrd="2" destOrd="0" presId="urn:microsoft.com/office/officeart/2005/8/layout/vList5"/>
    <dgm:cxn modelId="{4521772A-406B-4268-8F24-C11D83A44507}" type="presParOf" srcId="{6CD6F02C-6AF1-4626-B04B-8F1790F98C81}" destId="{2DA1A61E-AC1C-4ACA-8BA9-72ED4C6EA104}" srcOrd="0" destOrd="0" presId="urn:microsoft.com/office/officeart/2005/8/layout/vList5"/>
    <dgm:cxn modelId="{06ADF16D-10B2-4699-A7B2-11E3127B072D}" type="presParOf" srcId="{6CD6F02C-6AF1-4626-B04B-8F1790F98C81}" destId="{D943BB31-8736-42FF-A3EA-BF2081889888}" srcOrd="1" destOrd="0" presId="urn:microsoft.com/office/officeart/2005/8/layout/vList5"/>
    <dgm:cxn modelId="{68106CC9-3ED1-416A-BE11-20F69917AC46}" type="presParOf" srcId="{1E73B93B-75E1-4946-9178-09D1B8C2DD2B}" destId="{10342352-B243-4916-98B4-5A20CF80FB9C}" srcOrd="3" destOrd="0" presId="urn:microsoft.com/office/officeart/2005/8/layout/vList5"/>
    <dgm:cxn modelId="{A1D26749-DE12-4BAC-AB21-CE66BEB27377}" type="presParOf" srcId="{1E73B93B-75E1-4946-9178-09D1B8C2DD2B}" destId="{8846E3F9-54DD-4D9D-8789-05743D76815F}" srcOrd="4" destOrd="0" presId="urn:microsoft.com/office/officeart/2005/8/layout/vList5"/>
    <dgm:cxn modelId="{69AF0EED-E516-4B1E-8B9B-E9BA3FA8B514}" type="presParOf" srcId="{8846E3F9-54DD-4D9D-8789-05743D76815F}" destId="{C7665FA0-929F-4686-8FE2-36D7134B2B59}" srcOrd="0" destOrd="0" presId="urn:microsoft.com/office/officeart/2005/8/layout/vList5"/>
    <dgm:cxn modelId="{0B2CAFAD-4026-437B-B1D2-4F72108ADB1A}" type="presParOf" srcId="{8846E3F9-54DD-4D9D-8789-05743D76815F}" destId="{EFD0B837-B800-4361-81FE-21FFE92292CF}" srcOrd="1" destOrd="0" presId="urn:microsoft.com/office/officeart/2005/8/layout/vList5"/>
    <dgm:cxn modelId="{86CAA6C2-0358-43D3-9220-BE3AC5884FC3}" type="presParOf" srcId="{1E73B93B-75E1-4946-9178-09D1B8C2DD2B}" destId="{E902F48F-CFCD-4C29-89F1-4C26ACD2C1CA}" srcOrd="5" destOrd="0" presId="urn:microsoft.com/office/officeart/2005/8/layout/vList5"/>
    <dgm:cxn modelId="{D6C0437A-D565-4A5E-8426-A6F8658F7453}" type="presParOf" srcId="{1E73B93B-75E1-4946-9178-09D1B8C2DD2B}" destId="{F681B95E-8033-416A-A397-DD36F956888D}" srcOrd="6" destOrd="0" presId="urn:microsoft.com/office/officeart/2005/8/layout/vList5"/>
    <dgm:cxn modelId="{83313BED-B8B2-4E1E-BE63-AA61EFDF91AA}" type="presParOf" srcId="{F681B95E-8033-416A-A397-DD36F956888D}" destId="{229D6907-9BFC-4ED8-A6BC-108EA42BA111}" srcOrd="0" destOrd="0" presId="urn:microsoft.com/office/officeart/2005/8/layout/vList5"/>
    <dgm:cxn modelId="{68C8BB11-BC18-4045-9FCE-01D7F0406917}" type="presParOf" srcId="{F681B95E-8033-416A-A397-DD36F956888D}" destId="{70650966-29C3-4333-AC02-806013D68E33}" srcOrd="1" destOrd="0" presId="urn:microsoft.com/office/officeart/2005/8/layout/vList5"/>
    <dgm:cxn modelId="{786712CF-5770-483F-97FD-411644B857BF}" type="presParOf" srcId="{1E73B93B-75E1-4946-9178-09D1B8C2DD2B}" destId="{50A7F243-1B16-4490-A057-DB3C2B515C21}" srcOrd="7" destOrd="0" presId="urn:microsoft.com/office/officeart/2005/8/layout/vList5"/>
    <dgm:cxn modelId="{D432CA8E-D0D8-4A98-B681-265766F4A173}" type="presParOf" srcId="{1E73B93B-75E1-4946-9178-09D1B8C2DD2B}" destId="{F62BCAF5-3DA5-4810-A8FB-7E9703655BBE}" srcOrd="8" destOrd="0" presId="urn:microsoft.com/office/officeart/2005/8/layout/vList5"/>
    <dgm:cxn modelId="{589805D3-35AB-4653-9CDD-F9E23E1335AD}" type="presParOf" srcId="{F62BCAF5-3DA5-4810-A8FB-7E9703655BBE}" destId="{54730263-BFC2-4359-B82A-825979BB1958}" srcOrd="0" destOrd="0" presId="urn:microsoft.com/office/officeart/2005/8/layout/vList5"/>
    <dgm:cxn modelId="{93BA0752-5290-4A62-8202-ABA5CFF90FF1}" type="presParOf" srcId="{F62BCAF5-3DA5-4810-A8FB-7E9703655BBE}" destId="{0363D717-9A8D-45A8-82D7-1D241EAA2949}" srcOrd="1" destOrd="0" presId="urn:microsoft.com/office/officeart/2005/8/layout/vList5"/>
    <dgm:cxn modelId="{2C5FDFF8-0E4B-4EE0-A5DC-56F611AB2C46}" type="presParOf" srcId="{1E73B93B-75E1-4946-9178-09D1B8C2DD2B}" destId="{A2FE65BD-BAF7-40EB-9849-BF8DEFC7BE18}" srcOrd="9" destOrd="0" presId="urn:microsoft.com/office/officeart/2005/8/layout/vList5"/>
    <dgm:cxn modelId="{02EB06E2-4059-49C9-B899-0199D8039ADD}" type="presParOf" srcId="{1E73B93B-75E1-4946-9178-09D1B8C2DD2B}" destId="{1779BA59-309B-4FE5-83FB-4299CE9F8228}" srcOrd="10" destOrd="0" presId="urn:microsoft.com/office/officeart/2005/8/layout/vList5"/>
    <dgm:cxn modelId="{C84E8B6C-9F60-4EF4-98AD-3A72F191CB07}" type="presParOf" srcId="{1779BA59-309B-4FE5-83FB-4299CE9F8228}" destId="{A5519C89-4B41-42D6-9CD0-8910AFF653E5}" srcOrd="0" destOrd="0" presId="urn:microsoft.com/office/officeart/2005/8/layout/vList5"/>
    <dgm:cxn modelId="{EB6B5679-7F58-4A82-9440-FDD4C1C8E6E6}" type="presParOf" srcId="{1779BA59-309B-4FE5-83FB-4299CE9F8228}" destId="{87466991-897C-475E-A7CF-909FFFF8014E}" srcOrd="1" destOrd="0" presId="urn:microsoft.com/office/officeart/2005/8/layout/vList5"/>
    <dgm:cxn modelId="{9FAA7874-5E70-4DBC-BAD7-2B3F8ACFC7C2}" type="presParOf" srcId="{1E73B93B-75E1-4946-9178-09D1B8C2DD2B}" destId="{7021EF5B-C3A3-49C1-B8EE-1C8A8E0E67AA}" srcOrd="11" destOrd="0" presId="urn:microsoft.com/office/officeart/2005/8/layout/vList5"/>
    <dgm:cxn modelId="{B1A6F213-F16F-4A60-B0DF-AB74E82F6722}" type="presParOf" srcId="{1E73B93B-75E1-4946-9178-09D1B8C2DD2B}" destId="{12D15E74-E9E0-446D-8711-911B57C39963}" srcOrd="12" destOrd="0" presId="urn:microsoft.com/office/officeart/2005/8/layout/vList5"/>
    <dgm:cxn modelId="{95B13F8A-3E64-4322-A330-A7AC9645AC85}" type="presParOf" srcId="{12D15E74-E9E0-446D-8711-911B57C39963}" destId="{CF61B2AD-10FC-4478-ACDC-42613DF718F7}" srcOrd="0" destOrd="0" presId="urn:microsoft.com/office/officeart/2005/8/layout/vList5"/>
    <dgm:cxn modelId="{F399CF01-076F-47AE-AB85-3D79E5841BD5}" type="presParOf" srcId="{12D15E74-E9E0-446D-8711-911B57C39963}" destId="{3B5413F5-7EC5-4B28-8D38-14A949B7CB23}" srcOrd="1" destOrd="0" presId="urn:microsoft.com/office/officeart/2005/8/layout/vList5"/>
    <dgm:cxn modelId="{E1ADFDE1-BDAD-4053-9946-E5B2AE310CBC}" type="presParOf" srcId="{1E73B93B-75E1-4946-9178-09D1B8C2DD2B}" destId="{811405E2-5489-4C77-831C-9011537D68C7}" srcOrd="13" destOrd="0" presId="urn:microsoft.com/office/officeart/2005/8/layout/vList5"/>
    <dgm:cxn modelId="{74ED6834-566D-4D9D-ABBB-A07F0373E41B}" type="presParOf" srcId="{1E73B93B-75E1-4946-9178-09D1B8C2DD2B}" destId="{2461F4DA-0BF1-4031-AE73-62CDE98AEA80}" srcOrd="14" destOrd="0" presId="urn:microsoft.com/office/officeart/2005/8/layout/vList5"/>
    <dgm:cxn modelId="{8091CE27-427E-4704-8C1C-9301250AF11A}" type="presParOf" srcId="{2461F4DA-0BF1-4031-AE73-62CDE98AEA80}" destId="{7F0E7E35-2E34-4092-9F64-FDAEADD2F3D9}" srcOrd="0" destOrd="0" presId="urn:microsoft.com/office/officeart/2005/8/layout/vList5"/>
    <dgm:cxn modelId="{C4A90745-0CE5-46E6-8564-EBD380133132}" type="presParOf" srcId="{2461F4DA-0BF1-4031-AE73-62CDE98AEA80}" destId="{CC65E0B0-6807-4EE9-B682-257AFFF0DB86}" srcOrd="1" destOrd="0" presId="urn:microsoft.com/office/officeart/2005/8/layout/vList5"/>
    <dgm:cxn modelId="{C84C7026-BA30-469B-BB29-B9EAC7C750AA}" type="presParOf" srcId="{1E73B93B-75E1-4946-9178-09D1B8C2DD2B}" destId="{F3295069-EAA1-4A4F-8214-82ABE04AEDF6}" srcOrd="15" destOrd="0" presId="urn:microsoft.com/office/officeart/2005/8/layout/vList5"/>
    <dgm:cxn modelId="{43128E65-2DE1-4E71-916F-7D5707838AFD}" type="presParOf" srcId="{1E73B93B-75E1-4946-9178-09D1B8C2DD2B}" destId="{F932DDF4-E44D-4304-B9A3-B687A631F6E3}" srcOrd="16" destOrd="0" presId="urn:microsoft.com/office/officeart/2005/8/layout/vList5"/>
    <dgm:cxn modelId="{9F511D74-2B0E-4C9F-90A9-D12DB2BB27C5}" type="presParOf" srcId="{F932DDF4-E44D-4304-B9A3-B687A631F6E3}" destId="{24DAB81B-56B8-4492-A039-EAEA3357D0C7}" srcOrd="0" destOrd="0" presId="urn:microsoft.com/office/officeart/2005/8/layout/vList5"/>
    <dgm:cxn modelId="{BC507369-9781-4C2A-800D-34FD88B58E75}" type="presParOf" srcId="{F932DDF4-E44D-4304-B9A3-B687A631F6E3}" destId="{2A4DA02F-EFCF-4F74-94A0-47B80D767F37}" srcOrd="1" destOrd="0" presId="urn:microsoft.com/office/officeart/2005/8/layout/vList5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27DFD35-67C0-4F55-A72B-1E6D1797E12D}">
      <dsp:nvSpPr>
        <dsp:cNvPr id="0" name=""/>
        <dsp:cNvSpPr/>
      </dsp:nvSpPr>
      <dsp:spPr>
        <a:xfrm rot="5400000">
          <a:off x="5389122" y="-2373577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err="1" smtClean="0"/>
            <a:t>val</a:t>
          </a:r>
          <a:r>
            <a:rPr lang="en-US" sz="1200" b="1" kern="1200" dirty="0" smtClean="0"/>
            <a:t> </a:t>
          </a:r>
          <a:r>
            <a:rPr lang="en-US" sz="1200" i="1" kern="1200" dirty="0" smtClean="0"/>
            <a:t>c </a:t>
          </a:r>
          <a:r>
            <a:rPr lang="en-US" sz="1200" kern="1200" dirty="0" smtClean="0"/>
            <a:t>Set(1,2,3)++List(3,4,5)</a:t>
          </a:r>
          <a:endParaRPr lang="ru-RU" sz="1200" kern="1200" dirty="0"/>
        </a:p>
      </dsp:txBody>
      <dsp:txXfrm rot="-5400000">
        <a:off x="2962655" y="73100"/>
        <a:ext cx="5246734" cy="373590"/>
      </dsp:txXfrm>
    </dsp:sp>
    <dsp:sp modelId="{B75DC273-87FB-4D21-9792-C3D9D34A3732}">
      <dsp:nvSpPr>
        <dsp:cNvPr id="0" name=""/>
        <dsp:cNvSpPr/>
      </dsp:nvSpPr>
      <dsp:spPr>
        <a:xfrm>
          <a:off x="0" y="1138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smtClean="0"/>
            <a:t>Конкатенация коллекций</a:t>
          </a:r>
          <a:endParaRPr lang="ru-RU" sz="1200" kern="1200" dirty="0"/>
        </a:p>
      </dsp:txBody>
      <dsp:txXfrm>
        <a:off x="25263" y="26401"/>
        <a:ext cx="2912130" cy="466987"/>
      </dsp:txXfrm>
    </dsp:sp>
    <dsp:sp modelId="{D943BB31-8736-42FF-A3EA-BF2081889888}">
      <dsp:nvSpPr>
        <dsp:cNvPr id="0" name=""/>
        <dsp:cNvSpPr/>
      </dsp:nvSpPr>
      <dsp:spPr>
        <a:xfrm rot="5400000">
          <a:off x="5189828" y="-1655589"/>
          <a:ext cx="801669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Создают новую коллекцию, путем применения функции к элементам коллекции</a:t>
          </a:r>
          <a:endParaRPr lang="ru-RU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	</a:t>
          </a:r>
          <a:r>
            <a:rPr lang="en-US" sz="1200" kern="1200" dirty="0" err="1" smtClean="0"/>
            <a:t>Seq</a:t>
          </a:r>
          <a:r>
            <a:rPr lang="en-US" sz="1200" kern="1200" dirty="0" smtClean="0"/>
            <a:t>(1,2,3).map(</a:t>
          </a:r>
          <a:r>
            <a:rPr lang="en-US" sz="1200" kern="1200" dirty="0" err="1" smtClean="0"/>
            <a:t>i</a:t>
          </a:r>
          <a:r>
            <a:rPr lang="en-US" sz="1200" kern="1200" dirty="0" smtClean="0"/>
            <a:t>=&gt;</a:t>
          </a:r>
          <a:r>
            <a:rPr lang="en-US" sz="1200" kern="1200" dirty="0" err="1" smtClean="0"/>
            <a:t>i</a:t>
          </a:r>
          <a:r>
            <a:rPr lang="en-US" sz="1200" kern="1200" dirty="0" smtClean="0"/>
            <a:t>*</a:t>
          </a:r>
          <a:r>
            <a:rPr lang="en-US" sz="1200" kern="1200" dirty="0" err="1" smtClean="0"/>
            <a:t>i</a:t>
          </a:r>
          <a:r>
            <a:rPr lang="en-US" sz="1200" kern="1200" dirty="0" smtClean="0"/>
            <a:t>)</a:t>
          </a:r>
          <a:endParaRPr lang="ru-RU" sz="1200" kern="1200" dirty="0"/>
        </a:p>
      </dsp:txBody>
      <dsp:txXfrm rot="-5400000">
        <a:off x="2959763" y="613610"/>
        <a:ext cx="5222666" cy="723401"/>
      </dsp:txXfrm>
    </dsp:sp>
    <dsp:sp modelId="{2DA1A61E-AC1C-4ACA-8BA9-72ED4C6EA104}">
      <dsp:nvSpPr>
        <dsp:cNvPr id="0" name=""/>
        <dsp:cNvSpPr/>
      </dsp:nvSpPr>
      <dsp:spPr>
        <a:xfrm>
          <a:off x="0" y="544527"/>
          <a:ext cx="2959762" cy="86156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200" kern="1200" dirty="0" smtClean="0"/>
            <a:t>map, </a:t>
          </a:r>
          <a:r>
            <a:rPr lang="en-US" sz="1200" kern="1200" dirty="0" err="1" smtClean="0"/>
            <a:t>flatMap</a:t>
          </a:r>
          <a:r>
            <a:rPr lang="en-US" sz="1200" kern="1200" dirty="0" smtClean="0"/>
            <a:t>, collect</a:t>
          </a:r>
          <a:endParaRPr lang="ru-RU" sz="1200" kern="1200" dirty="0"/>
        </a:p>
      </dsp:txBody>
      <dsp:txXfrm>
        <a:off x="42058" y="586585"/>
        <a:ext cx="2875646" cy="777450"/>
      </dsp:txXfrm>
    </dsp:sp>
    <dsp:sp modelId="{EFD0B837-B800-4361-81FE-21FFE92292CF}">
      <dsp:nvSpPr>
        <dsp:cNvPr id="0" name=""/>
        <dsp:cNvSpPr/>
      </dsp:nvSpPr>
      <dsp:spPr>
        <a:xfrm rot="5400000">
          <a:off x="5389122" y="-942745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toArray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toList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toIterable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toSeq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toSet</a:t>
          </a:r>
          <a:endParaRPr lang="ru-RU" sz="1200" kern="1200" dirty="0"/>
        </a:p>
      </dsp:txBody>
      <dsp:txXfrm rot="-5400000">
        <a:off x="2962655" y="1503932"/>
        <a:ext cx="5246734" cy="373590"/>
      </dsp:txXfrm>
    </dsp:sp>
    <dsp:sp modelId="{C7665FA0-929F-4686-8FE2-36D7134B2B59}">
      <dsp:nvSpPr>
        <dsp:cNvPr id="0" name=""/>
        <dsp:cNvSpPr/>
      </dsp:nvSpPr>
      <dsp:spPr>
        <a:xfrm>
          <a:off x="0" y="1431970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Методы конвертации</a:t>
          </a:r>
          <a:endParaRPr lang="ru-RU" sz="1200" kern="1200" dirty="0"/>
        </a:p>
      </dsp:txBody>
      <dsp:txXfrm>
        <a:off x="25263" y="1457233"/>
        <a:ext cx="2912130" cy="466987"/>
      </dsp:txXfrm>
    </dsp:sp>
    <dsp:sp modelId="{70650966-29C3-4333-AC02-806013D68E33}">
      <dsp:nvSpPr>
        <dsp:cNvPr id="0" name=""/>
        <dsp:cNvSpPr/>
      </dsp:nvSpPr>
      <dsp:spPr>
        <a:xfrm rot="5400000">
          <a:off x="5389122" y="-399355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List(“1”, “2”).size</a:t>
          </a:r>
          <a:endParaRPr lang="ru-RU" sz="1200" kern="1200" dirty="0"/>
        </a:p>
      </dsp:txBody>
      <dsp:txXfrm rot="-5400000">
        <a:off x="2962655" y="2047322"/>
        <a:ext cx="5246734" cy="373590"/>
      </dsp:txXfrm>
    </dsp:sp>
    <dsp:sp modelId="{229D6907-9BFC-4ED8-A6BC-108EA42BA111}">
      <dsp:nvSpPr>
        <dsp:cNvPr id="0" name=""/>
        <dsp:cNvSpPr/>
      </dsp:nvSpPr>
      <dsp:spPr>
        <a:xfrm>
          <a:off x="0" y="1975359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Количество элементов</a:t>
          </a:r>
          <a:endParaRPr lang="ru-RU" sz="1200" kern="1200" dirty="0"/>
        </a:p>
      </dsp:txBody>
      <dsp:txXfrm>
        <a:off x="25263" y="2000622"/>
        <a:ext cx="2912130" cy="466987"/>
      </dsp:txXfrm>
    </dsp:sp>
    <dsp:sp modelId="{0363D717-9A8D-45A8-82D7-1D241EAA2949}">
      <dsp:nvSpPr>
        <dsp:cNvPr id="0" name=""/>
        <dsp:cNvSpPr/>
      </dsp:nvSpPr>
      <dsp:spPr>
        <a:xfrm rot="5400000">
          <a:off x="5389122" y="144033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head, last, </a:t>
          </a:r>
          <a:r>
            <a:rPr lang="en-US" sz="1200" kern="1200" dirty="0" err="1" smtClean="0"/>
            <a:t>headOption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lastOption</a:t>
          </a:r>
          <a:r>
            <a:rPr lang="en-US" sz="1200" kern="1200" dirty="0" smtClean="0"/>
            <a:t>, find, </a:t>
          </a:r>
          <a:r>
            <a:rPr lang="en-US" sz="1200" kern="1200" dirty="0" err="1" smtClean="0"/>
            <a:t>Seq</a:t>
          </a:r>
          <a:r>
            <a:rPr lang="en-US" sz="1200" kern="1200" dirty="0" smtClean="0"/>
            <a:t>(1,2,3)(1)</a:t>
          </a:r>
          <a:endParaRPr lang="ru-RU" sz="1200" kern="1200" dirty="0"/>
        </a:p>
      </dsp:txBody>
      <dsp:txXfrm rot="-5400000">
        <a:off x="2962655" y="2590710"/>
        <a:ext cx="5246734" cy="373590"/>
      </dsp:txXfrm>
    </dsp:sp>
    <dsp:sp modelId="{54730263-BFC2-4359-B82A-825979BB1958}">
      <dsp:nvSpPr>
        <dsp:cNvPr id="0" name=""/>
        <dsp:cNvSpPr/>
      </dsp:nvSpPr>
      <dsp:spPr>
        <a:xfrm>
          <a:off x="0" y="2518748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smtClean="0"/>
            <a:t>Элементы коллекции </a:t>
          </a:r>
          <a:endParaRPr lang="ru-RU" sz="1200" kern="1200" dirty="0"/>
        </a:p>
      </dsp:txBody>
      <dsp:txXfrm>
        <a:off x="25263" y="2544011"/>
        <a:ext cx="2912130" cy="466987"/>
      </dsp:txXfrm>
    </dsp:sp>
    <dsp:sp modelId="{87466991-897C-475E-A7CF-909FFFF8014E}">
      <dsp:nvSpPr>
        <dsp:cNvPr id="0" name=""/>
        <dsp:cNvSpPr/>
      </dsp:nvSpPr>
      <dsp:spPr>
        <a:xfrm rot="5400000">
          <a:off x="5389122" y="687422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tail, </a:t>
          </a:r>
          <a:r>
            <a:rPr lang="en-US" sz="1200" kern="1200" dirty="0" err="1" smtClean="0"/>
            <a:t>init</a:t>
          </a:r>
          <a:r>
            <a:rPr lang="en-US" sz="1200" kern="1200" dirty="0" smtClean="0"/>
            <a:t>, slice, take, </a:t>
          </a:r>
          <a:r>
            <a:rPr lang="en-US" sz="1200" kern="1200" dirty="0" err="1" smtClean="0"/>
            <a:t>takeWhile</a:t>
          </a:r>
          <a:r>
            <a:rPr lang="en-US" sz="1200" kern="1200" dirty="0" smtClean="0"/>
            <a:t>, drop, </a:t>
          </a:r>
          <a:r>
            <a:rPr lang="en-US" sz="1200" kern="1200" dirty="0" err="1" smtClean="0"/>
            <a:t>dropWhile</a:t>
          </a:r>
          <a:r>
            <a:rPr lang="en-US" sz="1200" kern="1200" dirty="0" smtClean="0"/>
            <a:t>, filter, </a:t>
          </a:r>
          <a:r>
            <a:rPr lang="en-US" sz="1200" kern="1200" dirty="0" err="1" smtClean="0"/>
            <a:t>filterNot</a:t>
          </a:r>
          <a:endParaRPr lang="ru-RU" sz="1200" kern="1200" dirty="0"/>
        </a:p>
      </dsp:txBody>
      <dsp:txXfrm rot="-5400000">
        <a:off x="2962655" y="3134099"/>
        <a:ext cx="5246734" cy="373590"/>
      </dsp:txXfrm>
    </dsp:sp>
    <dsp:sp modelId="{A5519C89-4B41-42D6-9CD0-8910AFF653E5}">
      <dsp:nvSpPr>
        <dsp:cNvPr id="0" name=""/>
        <dsp:cNvSpPr/>
      </dsp:nvSpPr>
      <dsp:spPr>
        <a:xfrm>
          <a:off x="0" y="3062137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b="0" i="0" kern="1200" dirty="0" err="1" smtClean="0"/>
            <a:t>Подколлекции</a:t>
          </a:r>
          <a:endParaRPr lang="ru-RU" sz="1200" kern="1200" dirty="0"/>
        </a:p>
      </dsp:txBody>
      <dsp:txXfrm>
        <a:off x="25263" y="3087400"/>
        <a:ext cx="2912130" cy="466987"/>
      </dsp:txXfrm>
    </dsp:sp>
    <dsp:sp modelId="{3B5413F5-7EC5-4B28-8D38-14A949B7CB23}">
      <dsp:nvSpPr>
        <dsp:cNvPr id="0" name=""/>
        <dsp:cNvSpPr/>
      </dsp:nvSpPr>
      <dsp:spPr>
        <a:xfrm rot="5400000">
          <a:off x="5389122" y="1230811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err="1" smtClean="0"/>
            <a:t>splitAt</a:t>
          </a:r>
          <a:r>
            <a:rPr lang="en-US" sz="1200" kern="1200" dirty="0" smtClean="0"/>
            <a:t>, span, partition, </a:t>
          </a:r>
          <a:r>
            <a:rPr lang="en-US" sz="1200" kern="1200" dirty="0" err="1" smtClean="0"/>
            <a:t>groupBy</a:t>
          </a:r>
          <a:endParaRPr lang="ru-RU" sz="1200" kern="1200" dirty="0"/>
        </a:p>
      </dsp:txBody>
      <dsp:txXfrm rot="-5400000">
        <a:off x="2962655" y="3677488"/>
        <a:ext cx="5246734" cy="373590"/>
      </dsp:txXfrm>
    </dsp:sp>
    <dsp:sp modelId="{CF61B2AD-10FC-4478-ACDC-42613DF718F7}">
      <dsp:nvSpPr>
        <dsp:cNvPr id="0" name=""/>
        <dsp:cNvSpPr/>
      </dsp:nvSpPr>
      <dsp:spPr>
        <a:xfrm>
          <a:off x="0" y="3605526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/>
            <a:t>Разбиение, группировка</a:t>
          </a:r>
          <a:endParaRPr lang="ru-RU" sz="1200" kern="1200" dirty="0"/>
        </a:p>
      </dsp:txBody>
      <dsp:txXfrm>
        <a:off x="25263" y="3630789"/>
        <a:ext cx="2912130" cy="466987"/>
      </dsp:txXfrm>
    </dsp:sp>
    <dsp:sp modelId="{CC65E0B0-6807-4EE9-B682-257AFFF0DB86}">
      <dsp:nvSpPr>
        <dsp:cNvPr id="0" name=""/>
        <dsp:cNvSpPr/>
      </dsp:nvSpPr>
      <dsp:spPr>
        <a:xfrm rot="5400000">
          <a:off x="5277151" y="1871594"/>
          <a:ext cx="627023" cy="5261800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200" kern="1200" dirty="0" smtClean="0"/>
            <a:t>Применяет функцию к парам элементов: </a:t>
          </a:r>
          <a:r>
            <a:rPr lang="en-US" sz="1200" kern="1200" dirty="0" err="1" smtClean="0"/>
            <a:t>foldLeft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foldRight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reduceLeft</a:t>
          </a:r>
          <a:r>
            <a:rPr lang="en-US" sz="1200" kern="1200" dirty="0" smtClean="0"/>
            <a:t>, </a:t>
          </a:r>
          <a:r>
            <a:rPr lang="en-US" sz="1200" kern="1200" dirty="0" err="1" smtClean="0"/>
            <a:t>reduceRight</a:t>
          </a:r>
          <a:endParaRPr lang="ru-RU" sz="1200" kern="1200" dirty="0"/>
        </a:p>
        <a:p>
          <a:pPr marL="228600" lvl="2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b="1" kern="1200" dirty="0" smtClean="0"/>
            <a:t>	</a:t>
          </a:r>
          <a:r>
            <a:rPr lang="en-US" sz="1200" b="1" kern="1200" dirty="0" err="1" smtClean="0"/>
            <a:t>val</a:t>
          </a:r>
          <a:r>
            <a:rPr lang="en-US" sz="1200" b="1" kern="1200" dirty="0" smtClean="0"/>
            <a:t> </a:t>
          </a:r>
          <a:r>
            <a:rPr lang="en-US" sz="1200" i="1" kern="1200" dirty="0" smtClean="0"/>
            <a:t>sum  =  </a:t>
          </a:r>
          <a:r>
            <a:rPr lang="en-US" sz="1200" kern="1200" dirty="0" smtClean="0"/>
            <a:t>Set(1,2,3,4).</a:t>
          </a:r>
          <a:r>
            <a:rPr lang="en-US" sz="1200" kern="1200" dirty="0" err="1" smtClean="0"/>
            <a:t>reduceLeft</a:t>
          </a:r>
          <a:r>
            <a:rPr lang="en-US" sz="1200" kern="1200" dirty="0" smtClean="0"/>
            <a:t>(_ + _)</a:t>
          </a:r>
          <a:endParaRPr lang="ru-RU" sz="1200" kern="1200" dirty="0"/>
        </a:p>
      </dsp:txBody>
      <dsp:txXfrm rot="-5400000">
        <a:off x="2959763" y="4219592"/>
        <a:ext cx="5231191" cy="565805"/>
      </dsp:txXfrm>
    </dsp:sp>
    <dsp:sp modelId="{7F0E7E35-2E34-4092-9F64-FDAEADD2F3D9}">
      <dsp:nvSpPr>
        <dsp:cNvPr id="0" name=""/>
        <dsp:cNvSpPr/>
      </dsp:nvSpPr>
      <dsp:spPr>
        <a:xfrm>
          <a:off x="0" y="4148916"/>
          <a:ext cx="2959762" cy="707156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Редьюсеры</a:t>
          </a:r>
          <a:r>
            <a:rPr lang="en-US" sz="1200" kern="1200" dirty="0" smtClean="0"/>
            <a:t> (Folds)</a:t>
          </a:r>
          <a:endParaRPr lang="ru-RU" sz="1200" kern="1200" dirty="0"/>
        </a:p>
      </dsp:txBody>
      <dsp:txXfrm>
        <a:off x="34521" y="4183437"/>
        <a:ext cx="2890720" cy="638114"/>
      </dsp:txXfrm>
    </dsp:sp>
    <dsp:sp modelId="{2A4DA02F-EFCF-4F74-94A0-47B80D767F37}">
      <dsp:nvSpPr>
        <dsp:cNvPr id="0" name=""/>
        <dsp:cNvSpPr/>
      </dsp:nvSpPr>
      <dsp:spPr>
        <a:xfrm rot="5400000">
          <a:off x="5389122" y="2507233"/>
          <a:ext cx="414010" cy="5266944"/>
        </a:xfrm>
        <a:prstGeom prst="round2Same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47650" tIns="123825" rIns="247650" bIns="123825" numCol="1" spcCol="1270" anchor="ctr" anchorCtr="0">
          <a:noAutofit/>
        </a:bodyPr>
        <a:lstStyle/>
        <a:p>
          <a:pPr marL="114300" lvl="1" indent="-114300" algn="l" defTabSz="5334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1200" kern="1200" dirty="0" smtClean="0"/>
            <a:t>sum, product, min, max</a:t>
          </a:r>
          <a:endParaRPr lang="ru-RU" sz="1200" kern="1200" dirty="0"/>
        </a:p>
      </dsp:txBody>
      <dsp:txXfrm rot="-5400000">
        <a:off x="2962655" y="4953910"/>
        <a:ext cx="5246734" cy="373590"/>
      </dsp:txXfrm>
    </dsp:sp>
    <dsp:sp modelId="{24DAB81B-56B8-4492-A039-EAEA3357D0C7}">
      <dsp:nvSpPr>
        <dsp:cNvPr id="0" name=""/>
        <dsp:cNvSpPr/>
      </dsp:nvSpPr>
      <dsp:spPr>
        <a:xfrm>
          <a:off x="0" y="4881948"/>
          <a:ext cx="2962656" cy="517513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5720" tIns="22860" rIns="45720" bIns="2286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err="1" smtClean="0"/>
            <a:t>Аггрегатные</a:t>
          </a:r>
          <a:r>
            <a:rPr lang="ru-RU" sz="1200" kern="1200" dirty="0" smtClean="0"/>
            <a:t> функции</a:t>
          </a:r>
          <a:endParaRPr lang="ru-RU" sz="1200" kern="1200" dirty="0"/>
        </a:p>
      </dsp:txBody>
      <dsp:txXfrm>
        <a:off x="25263" y="4907211"/>
        <a:ext cx="2912130" cy="466987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B42AA129-117C-4546-A5BE-7522C021D45E}" type="datetimeFigureOut">
              <a:rPr lang="ru-RU" smtClean="0"/>
              <a:t>12.11.2018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BE3DFC01-0EE5-4FDA-BE2A-26BE8CAE128E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Mutable\Immutable Collections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ru-RU" sz="2400" dirty="0" smtClean="0"/>
              <a:t> </a:t>
            </a:r>
            <a:r>
              <a:rPr lang="en-US" sz="2400" dirty="0" smtClean="0"/>
              <a:t>Java Collections</a:t>
            </a: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r>
              <a:rPr lang="en-US" sz="2400" dirty="0" smtClean="0"/>
              <a:t> Collection</a:t>
            </a:r>
            <a:r>
              <a:rPr lang="ru-RU" sz="2400" dirty="0" smtClean="0"/>
              <a:t> </a:t>
            </a:r>
            <a:r>
              <a:rPr lang="en-US" sz="2400" dirty="0" smtClean="0"/>
              <a:t>methods</a:t>
            </a:r>
            <a:endParaRPr lang="ru-RU" sz="2400" dirty="0"/>
          </a:p>
          <a:p>
            <a:pPr algn="r">
              <a:buFont typeface="Wingdings" pitchFamily="2" charset="2"/>
              <a:buChar char="Ø"/>
            </a:pPr>
            <a:endParaRPr lang="ru-RU" sz="2400" dirty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  <a:p>
            <a:pPr algn="r">
              <a:buFont typeface="Wingdings" pitchFamily="2" charset="2"/>
              <a:buChar char="Ø"/>
            </a:pPr>
            <a:endParaRPr lang="ru-RU" sz="2400" dirty="0" smtClean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Коллекции в </a:t>
            </a:r>
            <a:r>
              <a:rPr lang="en-US" dirty="0" smtClean="0"/>
              <a:t>Scala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/>
              <a:t>Основные типы коллекций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3487" y="1412776"/>
            <a:ext cx="8242300" cy="49688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9572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Использование коллекций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lvl="1"/>
            <a:r>
              <a:rPr lang="ru-RU" dirty="0" smtClean="0"/>
              <a:t>По умолчанию при создании коллекции будет создаваться </a:t>
            </a:r>
            <a:r>
              <a:rPr lang="en-US" dirty="0" smtClean="0"/>
              <a:t>immutable </a:t>
            </a:r>
            <a:r>
              <a:rPr lang="ru-RU" dirty="0" smtClean="0"/>
              <a:t>коллекция</a:t>
            </a:r>
          </a:p>
          <a:p>
            <a:pPr lvl="1"/>
            <a:r>
              <a:rPr lang="ru-RU" dirty="0" smtClean="0"/>
              <a:t>Для создания </a:t>
            </a:r>
            <a:r>
              <a:rPr lang="en-US" dirty="0" smtClean="0"/>
              <a:t>mutable </a:t>
            </a:r>
            <a:r>
              <a:rPr lang="ru-RU" dirty="0" smtClean="0"/>
              <a:t>коллекции:</a:t>
            </a:r>
          </a:p>
          <a:p>
            <a:pPr lvl="2"/>
            <a:r>
              <a:rPr lang="ru-RU" dirty="0" smtClean="0"/>
              <a:t>Можно указать полное название типа</a:t>
            </a:r>
            <a:endParaRPr lang="en-US" dirty="0" smtClean="0"/>
          </a:p>
          <a:p>
            <a:pPr marL="594360" lvl="2" indent="0">
              <a:buNone/>
            </a:pPr>
            <a:r>
              <a:rPr lang="en-US" b="1" dirty="0" smtClean="0"/>
              <a:t>	  </a:t>
            </a:r>
            <a:r>
              <a:rPr lang="en-US" b="1" dirty="0" err="1" smtClean="0"/>
              <a:t>val</a:t>
            </a:r>
            <a:r>
              <a:rPr lang="en-US" b="1" dirty="0" smtClean="0"/>
              <a:t> </a:t>
            </a:r>
            <a:r>
              <a:rPr lang="en-US" i="1" dirty="0"/>
              <a:t>set </a:t>
            </a:r>
            <a:r>
              <a:rPr lang="en-US" dirty="0"/>
              <a:t>= </a:t>
            </a:r>
            <a:r>
              <a:rPr lang="en-US" dirty="0" err="1"/>
              <a:t>scala.collection.mutable.Set</a:t>
            </a:r>
            <a:r>
              <a:rPr lang="en-US" dirty="0"/>
              <a:t>(1,2,3</a:t>
            </a:r>
            <a:r>
              <a:rPr lang="en-US" dirty="0" smtClean="0"/>
              <a:t>)</a:t>
            </a:r>
          </a:p>
          <a:p>
            <a:pPr marL="594360" lvl="2" indent="0">
              <a:buNone/>
            </a:pPr>
            <a:endParaRPr lang="en-US" dirty="0"/>
          </a:p>
          <a:p>
            <a:pPr lvl="2"/>
            <a:r>
              <a:rPr lang="ru-RU" dirty="0" smtClean="0">
                <a:solidFill>
                  <a:prstClr val="black"/>
                </a:solidFill>
              </a:rPr>
              <a:t>Можно загрузить пакет </a:t>
            </a:r>
            <a:r>
              <a:rPr lang="en-US" dirty="0" err="1" smtClean="0"/>
              <a:t>scala.collection.mutable</a:t>
            </a:r>
            <a:r>
              <a:rPr lang="ru-RU" dirty="0" smtClean="0"/>
              <a:t>. В таком случае</a:t>
            </a:r>
            <a:endParaRPr lang="en-US" dirty="0" smtClean="0"/>
          </a:p>
          <a:p>
            <a:pPr marL="594360" lvl="2" indent="0">
              <a:buNone/>
            </a:pPr>
            <a:r>
              <a:rPr lang="en-US" b="1" dirty="0"/>
              <a:t> </a:t>
            </a:r>
            <a:r>
              <a:rPr lang="en-US" b="1" dirty="0" smtClean="0"/>
              <a:t>        import </a:t>
            </a:r>
            <a:r>
              <a:rPr lang="en-US" dirty="0" err="1"/>
              <a:t>scala.collection.mutable</a:t>
            </a:r>
            <a:endParaRPr lang="en-US" dirty="0" smtClean="0"/>
          </a:p>
          <a:p>
            <a:pPr marL="594360" lvl="2" indent="0">
              <a:buNone/>
            </a:pPr>
            <a:r>
              <a:rPr lang="nn-NO" b="1" dirty="0" smtClean="0"/>
              <a:t>	   val </a:t>
            </a:r>
            <a:r>
              <a:rPr lang="nn-NO" i="1" dirty="0"/>
              <a:t>immutableSet </a:t>
            </a:r>
            <a:r>
              <a:rPr lang="nn-NO" dirty="0"/>
              <a:t>= Set(1,2,3)</a:t>
            </a:r>
            <a:br>
              <a:rPr lang="nn-NO" dirty="0"/>
            </a:br>
            <a:r>
              <a:rPr lang="nn-NO" dirty="0" smtClean="0"/>
              <a:t>         </a:t>
            </a:r>
            <a:r>
              <a:rPr lang="nn-NO" b="1" dirty="0" smtClean="0"/>
              <a:t>val </a:t>
            </a:r>
            <a:r>
              <a:rPr lang="nn-NO" i="1" dirty="0"/>
              <a:t>mutableSet </a:t>
            </a:r>
            <a:r>
              <a:rPr lang="nn-NO" dirty="0"/>
              <a:t>= mutable.Set(1,2,3)</a:t>
            </a:r>
            <a:endParaRPr lang="en-US" dirty="0">
              <a:solidFill>
                <a:prstClr val="black"/>
              </a:solidFill>
            </a:endParaRPr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26556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Иерархия </a:t>
            </a:r>
            <a:r>
              <a:rPr lang="en-US" dirty="0" err="1" smtClean="0"/>
              <a:t>scala.collection</a:t>
            </a:r>
            <a:endParaRPr lang="ru-RU" dirty="0"/>
          </a:p>
        </p:txBody>
      </p:sp>
      <p:pic>
        <p:nvPicPr>
          <p:cNvPr id="2050" name="Picture 2" descr="C:\dev\Projects\java_scala_lections\lession9\collections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612576" y="1556792"/>
            <a:ext cx="8299398" cy="46844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160608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Иерархия </a:t>
            </a:r>
            <a:r>
              <a:rPr lang="en-US" dirty="0" err="1" smtClean="0"/>
              <a:t>scala.collection.immutable</a:t>
            </a:r>
            <a:endParaRPr lang="ru-RU" dirty="0"/>
          </a:p>
        </p:txBody>
      </p:sp>
      <p:pic>
        <p:nvPicPr>
          <p:cNvPr id="3074" name="Picture 2" descr="C:\dev\Projects\java_scala_lections\lession9\collections.immut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468560" y="1052736"/>
            <a:ext cx="9009063" cy="590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72560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>
            <a:normAutofit/>
          </a:bodyPr>
          <a:lstStyle/>
          <a:p>
            <a:r>
              <a:rPr lang="ru-RU" dirty="0" smtClean="0"/>
              <a:t>Иерархия </a:t>
            </a:r>
            <a:r>
              <a:rPr lang="en-US" dirty="0" err="1" smtClean="0"/>
              <a:t>scala.collection.mutable</a:t>
            </a:r>
            <a:endParaRPr lang="ru-RU" dirty="0"/>
          </a:p>
        </p:txBody>
      </p:sp>
      <p:pic>
        <p:nvPicPr>
          <p:cNvPr id="4098" name="Picture 2" descr="C:\dev\Projects\java_scala_lections\lession9\collections.mutable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1694328"/>
            <a:ext cx="9015637" cy="47301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526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Коллекции </a:t>
            </a:r>
            <a:r>
              <a:rPr lang="en-US" dirty="0" smtClean="0"/>
              <a:t>Java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pPr lvl="1"/>
            <a:r>
              <a:rPr lang="ru-RU" dirty="0" smtClean="0"/>
              <a:t>Можно использовать </a:t>
            </a:r>
            <a:r>
              <a:rPr lang="en-US" dirty="0" smtClean="0"/>
              <a:t>Java </a:t>
            </a:r>
            <a:r>
              <a:rPr lang="ru-RU" dirty="0" smtClean="0"/>
              <a:t>коллекции как </a:t>
            </a:r>
            <a:r>
              <a:rPr lang="en-US" dirty="0" smtClean="0"/>
              <a:t>mutable</a:t>
            </a:r>
            <a:r>
              <a:rPr lang="ru-RU" dirty="0" smtClean="0"/>
              <a:t> </a:t>
            </a:r>
            <a:r>
              <a:rPr lang="en-US" dirty="0" err="1" smtClean="0"/>
              <a:t>scala</a:t>
            </a:r>
            <a:r>
              <a:rPr lang="en-US" dirty="0" smtClean="0"/>
              <a:t> </a:t>
            </a:r>
            <a:r>
              <a:rPr lang="ru-RU" dirty="0" smtClean="0"/>
              <a:t>коллекцию</a:t>
            </a:r>
          </a:p>
          <a:p>
            <a:pPr marL="320040" lvl="1" indent="0">
              <a:buNone/>
            </a:pPr>
            <a:r>
              <a:rPr lang="ru-RU" dirty="0" smtClean="0"/>
              <a:t>	</a:t>
            </a: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i="1" dirty="0" err="1"/>
              <a:t>hs</a:t>
            </a:r>
            <a:r>
              <a:rPr lang="en-US" i="1" dirty="0"/>
              <a:t> </a:t>
            </a:r>
            <a:r>
              <a:rPr lang="en-US" dirty="0"/>
              <a:t>= </a:t>
            </a:r>
            <a:r>
              <a:rPr lang="en-US" b="1" dirty="0"/>
              <a:t>new </a:t>
            </a:r>
            <a:r>
              <a:rPr lang="en-US" dirty="0" err="1"/>
              <a:t>java.util.HashSet</a:t>
            </a:r>
            <a:r>
              <a:rPr lang="en-US" dirty="0"/>
              <a:t>[</a:t>
            </a:r>
            <a:r>
              <a:rPr lang="en-US" dirty="0" err="1"/>
              <a:t>Int</a:t>
            </a:r>
            <a:r>
              <a:rPr lang="en-US" dirty="0"/>
              <a:t>]()</a:t>
            </a:r>
            <a:br>
              <a:rPr lang="en-US" dirty="0"/>
            </a:br>
            <a:r>
              <a:rPr lang="ru-RU" dirty="0" smtClean="0"/>
              <a:t>	</a:t>
            </a:r>
            <a:r>
              <a:rPr lang="en-US" i="1" dirty="0" err="1" smtClean="0"/>
              <a:t>hs</a:t>
            </a:r>
            <a:r>
              <a:rPr lang="en-US" dirty="0" err="1" smtClean="0"/>
              <a:t>.add</a:t>
            </a:r>
            <a:r>
              <a:rPr lang="en-US" dirty="0" smtClean="0"/>
              <a:t>(1</a:t>
            </a:r>
            <a:r>
              <a:rPr lang="en-US" dirty="0"/>
              <a:t>)</a:t>
            </a:r>
            <a:endParaRPr lang="ru-RU" dirty="0" smtClean="0"/>
          </a:p>
          <a:p>
            <a:pPr lvl="1"/>
            <a:r>
              <a:rPr lang="ru-RU" dirty="0" smtClean="0"/>
              <a:t>Конвертация коллекций</a:t>
            </a:r>
          </a:p>
          <a:p>
            <a:pPr marL="320040" lvl="1" indent="0">
              <a:buNone/>
            </a:pPr>
            <a:r>
              <a:rPr lang="ru-RU" dirty="0" smtClean="0"/>
              <a:t>	</a:t>
            </a:r>
            <a:r>
              <a:rPr lang="en-US" b="1" dirty="0"/>
              <a:t>import </a:t>
            </a:r>
            <a:r>
              <a:rPr lang="en-US" dirty="0" err="1"/>
              <a:t>scala.collection.JavaConverters</a:t>
            </a:r>
            <a:r>
              <a:rPr lang="en-US" dirty="0" smtClean="0"/>
              <a:t>._</a:t>
            </a:r>
            <a:endParaRPr lang="ru-RU" dirty="0" smtClean="0"/>
          </a:p>
          <a:p>
            <a:pPr marL="320040" lvl="1" indent="0">
              <a:buNone/>
            </a:pPr>
            <a:r>
              <a:rPr lang="ru-RU" dirty="0"/>
              <a:t>	</a:t>
            </a:r>
            <a:r>
              <a:rPr lang="en-US" b="1" dirty="0" err="1"/>
              <a:t>val</a:t>
            </a:r>
            <a:r>
              <a:rPr lang="en-US" b="1" dirty="0"/>
              <a:t> </a:t>
            </a:r>
            <a:r>
              <a:rPr lang="en-US" i="1" dirty="0" err="1"/>
              <a:t>javaSet</a:t>
            </a:r>
            <a:r>
              <a:rPr lang="en-US" i="1" dirty="0"/>
              <a:t> </a:t>
            </a:r>
            <a:r>
              <a:rPr lang="en-US" dirty="0"/>
              <a:t>= Set(1,2,3).</a:t>
            </a:r>
            <a:r>
              <a:rPr lang="en-US" dirty="0" err="1" smtClean="0"/>
              <a:t>asJava</a:t>
            </a:r>
            <a:endParaRPr lang="ru-RU" dirty="0" smtClean="0"/>
          </a:p>
          <a:p>
            <a:pPr marL="320040" lvl="1" indent="0">
              <a:buNone/>
            </a:pPr>
            <a:r>
              <a:rPr lang="ru-RU" b="1" dirty="0" smtClean="0"/>
              <a:t>	</a:t>
            </a:r>
            <a:r>
              <a:rPr lang="en-US" b="1" dirty="0" err="1" smtClean="0"/>
              <a:t>val</a:t>
            </a:r>
            <a:r>
              <a:rPr lang="en-US" b="1" dirty="0" smtClean="0"/>
              <a:t> </a:t>
            </a:r>
            <a:r>
              <a:rPr lang="en-US" i="1" dirty="0" err="1"/>
              <a:t>scalaSet</a:t>
            </a:r>
            <a:r>
              <a:rPr lang="en-US" i="1" dirty="0"/>
              <a:t> </a:t>
            </a:r>
            <a:r>
              <a:rPr lang="en-US" dirty="0"/>
              <a:t>= </a:t>
            </a:r>
            <a:r>
              <a:rPr lang="en-US" dirty="0" err="1"/>
              <a:t>hs.asScala</a:t>
            </a:r>
            <a:endParaRPr lang="ru-RU" dirty="0"/>
          </a:p>
          <a:p>
            <a:pPr lvl="1"/>
            <a:r>
              <a:rPr lang="ru-RU" dirty="0" smtClean="0"/>
              <a:t>При попытке изменить </a:t>
            </a:r>
            <a:r>
              <a:rPr lang="en-US" dirty="0" smtClean="0"/>
              <a:t>immutable </a:t>
            </a:r>
            <a:r>
              <a:rPr lang="en-US" dirty="0" err="1" smtClean="0"/>
              <a:t>scala</a:t>
            </a:r>
            <a:r>
              <a:rPr lang="en-US" dirty="0" smtClean="0"/>
              <a:t> </a:t>
            </a:r>
            <a:r>
              <a:rPr lang="ru-RU" dirty="0" smtClean="0"/>
              <a:t>коллекцию конвертированную в </a:t>
            </a:r>
            <a:r>
              <a:rPr lang="en-US" dirty="0" smtClean="0"/>
              <a:t>java </a:t>
            </a:r>
            <a:r>
              <a:rPr lang="ru-RU" dirty="0" smtClean="0"/>
              <a:t>коллекцию будет выброшено исключение </a:t>
            </a:r>
            <a:r>
              <a:rPr lang="en-US" dirty="0" err="1"/>
              <a:t>java.lang.UnsupportedOperationException</a:t>
            </a:r>
            <a:endParaRPr lang="ru-RU" dirty="0" smtClean="0"/>
          </a:p>
          <a:p>
            <a:pPr lvl="2"/>
            <a:endParaRPr lang="ru-RU" dirty="0">
              <a:solidFill>
                <a:prstClr val="black"/>
              </a:solidFill>
            </a:endParaRPr>
          </a:p>
          <a:p>
            <a:pPr marL="594360" lvl="2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37340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3568" y="0"/>
            <a:ext cx="7772400" cy="1143000"/>
          </a:xfrm>
        </p:spPr>
        <p:txBody>
          <a:bodyPr/>
          <a:lstStyle/>
          <a:p>
            <a:r>
              <a:rPr lang="ru-RU" dirty="0" smtClean="0"/>
              <a:t>Методы коллекций</a:t>
            </a:r>
            <a:endParaRPr lang="ru-RU" dirty="0"/>
          </a:p>
        </p:txBody>
      </p:sp>
      <p:graphicFrame>
        <p:nvGraphicFramePr>
          <p:cNvPr id="4" name="SmartArt Placeholder 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538694541"/>
              </p:ext>
            </p:extLst>
          </p:nvPr>
        </p:nvGraphicFramePr>
        <p:xfrm>
          <a:off x="467544" y="1052736"/>
          <a:ext cx="8229600" cy="54006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4597362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Equity</Template>
  <TotalTime>6799</TotalTime>
  <Words>168</Words>
  <Application>Microsoft Office PowerPoint</Application>
  <PresentationFormat>On-screen Show (4:3)</PresentationFormat>
  <Paragraphs>48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Equity</vt:lpstr>
      <vt:lpstr>Коллекции в Scala</vt:lpstr>
      <vt:lpstr>Основные типы коллекций</vt:lpstr>
      <vt:lpstr>Использование коллекций</vt:lpstr>
      <vt:lpstr>Иерархия scala.collection</vt:lpstr>
      <vt:lpstr>Иерархия scala.collection.immutable</vt:lpstr>
      <vt:lpstr>Иерархия scala.collection.mutable</vt:lpstr>
      <vt:lpstr>Коллекции Java </vt:lpstr>
      <vt:lpstr>Методы коллекций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Коллекции в Java</dc:title>
  <dc:creator>Eugene</dc:creator>
  <cp:lastModifiedBy>Vasily Perov</cp:lastModifiedBy>
  <cp:revision>145</cp:revision>
  <dcterms:created xsi:type="dcterms:W3CDTF">2010-10-21T18:17:39Z</dcterms:created>
  <dcterms:modified xsi:type="dcterms:W3CDTF">2018-11-12T12:24:58Z</dcterms:modified>
</cp:coreProperties>
</file>