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69" r:id="rId8"/>
    <p:sldId id="267" r:id="rId9"/>
    <p:sldId id="270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7B000D-0860-46F7-B498-0DFCF464EA0B}">
      <dgm:prSet phldrT="[Text]"/>
      <dgm:spPr/>
      <dgm:t>
        <a:bodyPr/>
        <a:lstStyle/>
        <a:p>
          <a:r>
            <a:rPr lang="ru-RU" dirty="0" err="1" smtClean="0"/>
            <a:t>Стрим</a:t>
          </a:r>
          <a:r>
            <a:rPr lang="ru-RU" dirty="0" smtClean="0"/>
            <a:t> из итератора</a:t>
          </a:r>
          <a:endParaRPr lang="ru-RU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1600" b="0" i="0" dirty="0" err="1" smtClean="0"/>
            <a:t>Стрим</a:t>
          </a:r>
          <a:r>
            <a:rPr lang="ru-RU" sz="1600" b="0" i="0" dirty="0" smtClean="0"/>
            <a:t> из значений</a:t>
          </a:r>
          <a:endParaRPr lang="ru-RU" sz="16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Классический</a:t>
          </a:r>
          <a:endParaRPr lang="ru-RU" sz="18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/>
      <dgm:spPr/>
      <dgm:t>
        <a:bodyPr/>
        <a:lstStyle/>
        <a:p>
          <a:r>
            <a:rPr lang="en-US" b="0" i="0" dirty="0" err="1" smtClean="0"/>
            <a:t>collection.</a:t>
          </a:r>
          <a:r>
            <a:rPr lang="en-US" b="1" i="0" dirty="0" err="1" smtClean="0"/>
            <a:t>stream</a:t>
          </a:r>
          <a:r>
            <a:rPr lang="en-US" b="0" i="0" dirty="0" smtClean="0"/>
            <a:t>()</a:t>
          </a:r>
          <a:endParaRPr lang="ru-RU" dirty="0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09677645-CF0B-4E37-9A5D-4202B4940E35}">
      <dgm:prSet phldrT="[Text]" custT="1"/>
      <dgm:spPr/>
      <dgm:t>
        <a:bodyPr/>
        <a:lstStyle/>
        <a:p>
          <a:r>
            <a:rPr lang="en-US" sz="1600" dirty="0" err="1" smtClean="0"/>
            <a:t>Stream.of</a:t>
          </a:r>
          <a:r>
            <a:rPr lang="en-US" sz="1600" dirty="0" smtClean="0"/>
            <a:t>(1,2,3)</a:t>
          </a:r>
          <a:endParaRPr lang="ru-RU" sz="1600" dirty="0"/>
        </a:p>
      </dgm:t>
    </dgm:pt>
    <dgm:pt modelId="{F179F289-D8CF-4508-9FAE-E579E6D9508D}" type="parTrans" cxnId="{D52E6D4E-3271-4F6D-85E6-C057DE527813}">
      <dgm:prSet/>
      <dgm:spPr/>
      <dgm:t>
        <a:bodyPr/>
        <a:lstStyle/>
        <a:p>
          <a:endParaRPr lang="ru-RU"/>
        </a:p>
      </dgm:t>
    </dgm:pt>
    <dgm:pt modelId="{D3988B33-8D3B-4EC8-B2D4-DBC67315CFD4}" type="sibTrans" cxnId="{D52E6D4E-3271-4F6D-85E6-C057DE527813}">
      <dgm:prSet/>
      <dgm:spPr/>
      <dgm:t>
        <a:bodyPr/>
        <a:lstStyle/>
        <a:p>
          <a:endParaRPr lang="ru-RU"/>
        </a:p>
      </dgm:t>
    </dgm:pt>
    <dgm:pt modelId="{91DE480F-74CB-4214-8DE5-DCBD8A979050}">
      <dgm:prSet phldrT="[Text]" custT="1"/>
      <dgm:spPr/>
      <dgm:t>
        <a:bodyPr/>
        <a:lstStyle/>
        <a:p>
          <a:r>
            <a:rPr lang="en-US" sz="1800" b="1" i="0" dirty="0" err="1" smtClean="0"/>
            <a:t>Arrays.stream</a:t>
          </a:r>
          <a:r>
            <a:rPr lang="en-US" sz="1800" b="0" i="0" dirty="0" smtClean="0"/>
            <a:t>(</a:t>
          </a:r>
          <a:r>
            <a:rPr lang="ru-RU" sz="1800" b="0" i="1" dirty="0" smtClean="0"/>
            <a:t>массив</a:t>
          </a:r>
          <a:r>
            <a:rPr lang="ru-RU" sz="1800" b="0" i="0" dirty="0" smtClean="0"/>
            <a:t>)</a:t>
          </a:r>
          <a:endParaRPr lang="ru-RU" sz="1800" dirty="0"/>
        </a:p>
      </dgm:t>
    </dgm:pt>
    <dgm:pt modelId="{2B81FF56-35BC-4F6C-BCBB-D5CB1625F6D9}" type="parTrans" cxnId="{173B62D5-146A-47A1-9C4F-3B14D864A8A8}">
      <dgm:prSet/>
      <dgm:spPr/>
      <dgm:t>
        <a:bodyPr/>
        <a:lstStyle/>
        <a:p>
          <a:endParaRPr lang="ru-RU"/>
        </a:p>
      </dgm:t>
    </dgm:pt>
    <dgm:pt modelId="{A5AAC704-6564-436C-A6A6-CB6CA0DB78B0}" type="sibTrans" cxnId="{173B62D5-146A-47A1-9C4F-3B14D864A8A8}">
      <dgm:prSet/>
      <dgm:spPr/>
      <dgm:t>
        <a:bodyPr/>
        <a:lstStyle/>
        <a:p>
          <a:endParaRPr lang="ru-RU"/>
        </a:p>
      </dgm:t>
    </dgm:pt>
    <dgm:pt modelId="{1E43BE5F-ACA7-40AD-83DE-CBAA5E582D8E}">
      <dgm:prSet phldrT="[Text]" custT="1"/>
      <dgm:spPr/>
      <dgm:t>
        <a:bodyPr/>
        <a:lstStyle/>
        <a:p>
          <a:r>
            <a:rPr lang="ru-RU" sz="1600" b="0" i="0" dirty="0" err="1" smtClean="0"/>
            <a:t>Стрим</a:t>
          </a:r>
          <a:r>
            <a:rPr lang="ru-RU" sz="1600" b="0" i="0" dirty="0" smtClean="0"/>
            <a:t> из файла </a:t>
          </a:r>
          <a:endParaRPr lang="ru-RU" sz="1600" dirty="0"/>
        </a:p>
      </dgm:t>
    </dgm:pt>
    <dgm:pt modelId="{24F4A111-3170-422D-8C1C-9A9C56688ACF}" type="parTrans" cxnId="{5B4377F3-25D2-48F2-9F81-7104D86BC1A6}">
      <dgm:prSet/>
      <dgm:spPr/>
      <dgm:t>
        <a:bodyPr/>
        <a:lstStyle/>
        <a:p>
          <a:endParaRPr lang="ru-RU"/>
        </a:p>
      </dgm:t>
    </dgm:pt>
    <dgm:pt modelId="{7628696C-B2C8-4231-849D-207AD58D1DEF}" type="sibTrans" cxnId="{5B4377F3-25D2-48F2-9F81-7104D86BC1A6}">
      <dgm:prSet/>
      <dgm:spPr/>
      <dgm:t>
        <a:bodyPr/>
        <a:lstStyle/>
        <a:p>
          <a:endParaRPr lang="ru-RU"/>
        </a:p>
      </dgm:t>
    </dgm:pt>
    <dgm:pt modelId="{FF93CB9E-681E-443A-8088-0C1424A04B51}">
      <dgm:prSet phldrT="[Text]" custT="1"/>
      <dgm:spPr/>
      <dgm:t>
        <a:bodyPr/>
        <a:lstStyle/>
        <a:p>
          <a:r>
            <a:rPr lang="en-US" sz="1600" b="1" i="0" dirty="0" err="1" smtClean="0"/>
            <a:t>Files.lines</a:t>
          </a:r>
          <a:r>
            <a:rPr lang="en-US" sz="1600" b="0" i="0" dirty="0" smtClean="0"/>
            <a:t>(</a:t>
          </a:r>
          <a:r>
            <a:rPr lang="ru-RU" sz="1600" b="0" i="1" dirty="0" err="1" smtClean="0"/>
            <a:t>путь_к_файлу</a:t>
          </a:r>
          <a:r>
            <a:rPr lang="ru-RU" sz="1600" b="0" i="0" dirty="0" smtClean="0"/>
            <a:t>)</a:t>
          </a:r>
          <a:endParaRPr lang="ru-RU" sz="1600" dirty="0"/>
        </a:p>
      </dgm:t>
    </dgm:pt>
    <dgm:pt modelId="{A02151E0-FAFE-460F-B85A-A11C980E41DD}" type="parTrans" cxnId="{C2D5B9CF-F5E2-4F79-A93D-858ADA46CB35}">
      <dgm:prSet/>
      <dgm:spPr/>
      <dgm:t>
        <a:bodyPr/>
        <a:lstStyle/>
        <a:p>
          <a:endParaRPr lang="ru-RU"/>
        </a:p>
      </dgm:t>
    </dgm:pt>
    <dgm:pt modelId="{FE16E8C2-B60F-4976-B50C-90D291E5D7DF}" type="sibTrans" cxnId="{C2D5B9CF-F5E2-4F79-A93D-858ADA46CB35}">
      <dgm:prSet/>
      <dgm:spPr/>
      <dgm:t>
        <a:bodyPr/>
        <a:lstStyle/>
        <a:p>
          <a:endParaRPr lang="ru-RU"/>
        </a:p>
      </dgm:t>
    </dgm:pt>
    <dgm:pt modelId="{E53D188F-2582-4DB2-8F44-590581F8F51C}">
      <dgm:prSet phldrT="[Text]"/>
      <dgm:spPr/>
      <dgm:t>
        <a:bodyPr/>
        <a:lstStyle/>
        <a:p>
          <a:r>
            <a:rPr lang="ru-RU" b="0" i="0" dirty="0" smtClean="0"/>
            <a:t>Создание параллельного </a:t>
          </a:r>
          <a:r>
            <a:rPr lang="ru-RU" b="0" i="0" dirty="0" err="1" smtClean="0"/>
            <a:t>стрима</a:t>
          </a:r>
          <a:endParaRPr lang="ru-RU" dirty="0"/>
        </a:p>
      </dgm:t>
    </dgm:pt>
    <dgm:pt modelId="{FF08CB1F-DB8C-4DED-9BFB-2970CA4C6349}" type="parTrans" cxnId="{1DAA1CE2-3AB5-4111-8D8E-AF559FEFBA38}">
      <dgm:prSet/>
      <dgm:spPr/>
      <dgm:t>
        <a:bodyPr/>
        <a:lstStyle/>
        <a:p>
          <a:endParaRPr lang="ru-RU"/>
        </a:p>
      </dgm:t>
    </dgm:pt>
    <dgm:pt modelId="{0B8865B3-1539-4CF5-B4B2-46A5F4B22E04}" type="sibTrans" cxnId="{1DAA1CE2-3AB5-4111-8D8E-AF559FEFBA38}">
      <dgm:prSet/>
      <dgm:spPr/>
      <dgm:t>
        <a:bodyPr/>
        <a:lstStyle/>
        <a:p>
          <a:endParaRPr lang="ru-RU"/>
        </a:p>
      </dgm:t>
    </dgm:pt>
    <dgm:pt modelId="{B0C05ECD-C1F2-4AAD-8F39-A4A59F16A0C3}">
      <dgm:prSet phldrT="[Text]"/>
      <dgm:spPr/>
      <dgm:t>
        <a:bodyPr/>
        <a:lstStyle/>
        <a:p>
          <a:r>
            <a:rPr lang="en-US" b="0" i="0" dirty="0" err="1" smtClean="0"/>
            <a:t>collection.</a:t>
          </a:r>
          <a:r>
            <a:rPr lang="en-US" b="1" i="0" dirty="0" err="1" smtClean="0"/>
            <a:t>parallelStream</a:t>
          </a:r>
          <a:r>
            <a:rPr lang="en-US" b="0" i="0" dirty="0" smtClean="0"/>
            <a:t>()</a:t>
          </a:r>
          <a:endParaRPr lang="ru-RU" dirty="0"/>
        </a:p>
      </dgm:t>
    </dgm:pt>
    <dgm:pt modelId="{F4C02B66-996E-4C07-A977-562C5E58D5C6}" type="parTrans" cxnId="{E4040F3C-818E-47A7-9153-2E5808B70136}">
      <dgm:prSet/>
      <dgm:spPr/>
      <dgm:t>
        <a:bodyPr/>
        <a:lstStyle/>
        <a:p>
          <a:endParaRPr lang="ru-RU"/>
        </a:p>
      </dgm:t>
    </dgm:pt>
    <dgm:pt modelId="{33E08F0C-2F63-4FA1-9F0D-564637E10059}" type="sibTrans" cxnId="{E4040F3C-818E-47A7-9153-2E5808B70136}">
      <dgm:prSet/>
      <dgm:spPr/>
      <dgm:t>
        <a:bodyPr/>
        <a:lstStyle/>
        <a:p>
          <a:endParaRPr lang="ru-RU"/>
        </a:p>
      </dgm:t>
    </dgm:pt>
    <dgm:pt modelId="{4C7674A1-1DC0-49D3-8DB2-5B583BF55D7B}">
      <dgm:prSet phldrT="[Text]" custT="1"/>
      <dgm:spPr/>
      <dgm:t>
        <a:bodyPr/>
        <a:lstStyle/>
        <a:p>
          <a:r>
            <a:rPr lang="en-US" sz="1600" dirty="0" smtClean="0"/>
            <a:t>C</a:t>
          </a:r>
          <a:r>
            <a:rPr lang="ru-RU" sz="1800" b="0" i="0" dirty="0" err="1" smtClean="0"/>
            <a:t>трим</a:t>
          </a:r>
          <a:r>
            <a:rPr lang="ru-RU" sz="1800" b="0" i="0" dirty="0" smtClean="0"/>
            <a:t> из массива</a:t>
          </a:r>
          <a:endParaRPr lang="ru-RU" sz="1600" dirty="0"/>
        </a:p>
      </dgm:t>
    </dgm:pt>
    <dgm:pt modelId="{5ECD89D2-C12B-49A7-8070-FBF429DE5D94}" type="parTrans" cxnId="{9CDBEAAB-B2B9-4088-9DD1-9451DB380044}">
      <dgm:prSet/>
      <dgm:spPr/>
      <dgm:t>
        <a:bodyPr/>
        <a:lstStyle/>
        <a:p>
          <a:endParaRPr lang="ru-RU"/>
        </a:p>
      </dgm:t>
    </dgm:pt>
    <dgm:pt modelId="{BBE47162-76D0-4653-8793-4219170896BD}" type="sibTrans" cxnId="{9CDBEAAB-B2B9-4088-9DD1-9451DB380044}">
      <dgm:prSet/>
      <dgm:spPr/>
      <dgm:t>
        <a:bodyPr/>
        <a:lstStyle/>
        <a:p>
          <a:endParaRPr lang="ru-RU"/>
        </a:p>
      </dgm:t>
    </dgm:pt>
    <dgm:pt modelId="{C95882E2-D459-4CD1-8644-EF691BB99204}">
      <dgm:prSet phldrT="[Text]"/>
      <dgm:spPr/>
      <dgm:t>
        <a:bodyPr/>
        <a:lstStyle/>
        <a:p>
          <a:r>
            <a:rPr lang="ru-RU" b="0" i="0" dirty="0" smtClean="0"/>
            <a:t>Создание бесконечных </a:t>
          </a:r>
          <a:r>
            <a:rPr lang="ru-RU" b="0" i="0" dirty="0" err="1" smtClean="0"/>
            <a:t>стрима</a:t>
          </a:r>
          <a:r>
            <a:rPr lang="ru-RU" b="0" i="0" dirty="0" smtClean="0"/>
            <a:t> с помощью </a:t>
          </a:r>
          <a:r>
            <a:rPr lang="ru-RU" b="0" i="0" dirty="0" err="1" smtClean="0"/>
            <a:t>Stream.iterate</a:t>
          </a:r>
          <a:endParaRPr lang="ru-RU" dirty="0"/>
        </a:p>
      </dgm:t>
    </dgm:pt>
    <dgm:pt modelId="{93968DFF-AD01-48D8-8390-853EE8DE4B24}" type="parTrans" cxnId="{153D61B0-8AD7-42DE-A934-681A9D13537B}">
      <dgm:prSet/>
      <dgm:spPr/>
      <dgm:t>
        <a:bodyPr/>
        <a:lstStyle/>
        <a:p>
          <a:endParaRPr lang="ru-RU"/>
        </a:p>
      </dgm:t>
    </dgm:pt>
    <dgm:pt modelId="{B76BB01B-929D-4814-96FB-D1CFA5733A9F}" type="sibTrans" cxnId="{153D61B0-8AD7-42DE-A934-681A9D13537B}">
      <dgm:prSet/>
      <dgm:spPr/>
      <dgm:t>
        <a:bodyPr/>
        <a:lstStyle/>
        <a:p>
          <a:endParaRPr lang="ru-RU"/>
        </a:p>
      </dgm:t>
    </dgm:pt>
    <dgm:pt modelId="{15CB2C8D-5967-43B2-A486-90CDD14B2C52}">
      <dgm:prSet phldrT="[Text]"/>
      <dgm:spPr/>
      <dgm:t>
        <a:bodyPr/>
        <a:lstStyle/>
        <a:p>
          <a:r>
            <a:rPr lang="en-US" b="1" i="0" dirty="0" err="1" smtClean="0"/>
            <a:t>Stream.iterate</a:t>
          </a:r>
          <a:r>
            <a:rPr lang="en-US" b="0" i="0" dirty="0" smtClean="0"/>
            <a:t>(</a:t>
          </a:r>
          <a:r>
            <a:rPr lang="ru-RU" b="0" i="1" dirty="0" err="1" smtClean="0"/>
            <a:t>начальное_условие</a:t>
          </a:r>
          <a:r>
            <a:rPr lang="ru-RU" b="0" i="0" dirty="0" smtClean="0"/>
            <a:t>, </a:t>
          </a:r>
          <a:r>
            <a:rPr lang="ru-RU" b="0" i="1" dirty="0" err="1" smtClean="0"/>
            <a:t>выражение_генерации</a:t>
          </a:r>
          <a:r>
            <a:rPr lang="ru-RU" b="0" i="0" dirty="0" smtClean="0"/>
            <a:t>)</a:t>
          </a:r>
          <a:endParaRPr lang="ru-RU" dirty="0"/>
        </a:p>
      </dgm:t>
    </dgm:pt>
    <dgm:pt modelId="{177EB3AA-6ADC-4658-A6AC-F1ABDB18AD34}" type="parTrans" cxnId="{3B8D2DAC-4132-4E8A-A026-7B0820E94806}">
      <dgm:prSet/>
      <dgm:spPr/>
      <dgm:t>
        <a:bodyPr/>
        <a:lstStyle/>
        <a:p>
          <a:endParaRPr lang="ru-RU"/>
        </a:p>
      </dgm:t>
    </dgm:pt>
    <dgm:pt modelId="{442FB540-A8F2-4C38-AC1D-B28BD9DE8C55}" type="sibTrans" cxnId="{3B8D2DAC-4132-4E8A-A026-7B0820E94806}">
      <dgm:prSet/>
      <dgm:spPr/>
      <dgm:t>
        <a:bodyPr/>
        <a:lstStyle/>
        <a:p>
          <a:endParaRPr lang="ru-RU"/>
        </a:p>
      </dgm:t>
    </dgm:pt>
    <dgm:pt modelId="{3D072BCE-1700-4D4D-9B2E-63D033578DCF}">
      <dgm:prSet phldrT="[Text]"/>
      <dgm:spPr/>
      <dgm:t>
        <a:bodyPr/>
        <a:lstStyle/>
        <a:p>
          <a:r>
            <a:rPr lang="ru-RU" b="0" i="0" dirty="0" smtClean="0"/>
            <a:t>Создание бесконечных </a:t>
          </a:r>
          <a:r>
            <a:rPr lang="ru-RU" b="0" i="0" dirty="0" err="1" smtClean="0"/>
            <a:t>стрима</a:t>
          </a:r>
          <a:r>
            <a:rPr lang="ru-RU" b="0" i="0" dirty="0" smtClean="0"/>
            <a:t> с помощью </a:t>
          </a:r>
          <a:r>
            <a:rPr lang="ru-RU" b="0" i="0" dirty="0" err="1" smtClean="0"/>
            <a:t>Stream.generate</a:t>
          </a:r>
          <a:endParaRPr lang="ru-RU" dirty="0"/>
        </a:p>
      </dgm:t>
    </dgm:pt>
    <dgm:pt modelId="{A8E3E3FE-CF97-4139-9F34-3A32FCB4C360}" type="parTrans" cxnId="{61B49BC5-64B8-4362-895A-1E9CB17241FD}">
      <dgm:prSet/>
      <dgm:spPr/>
      <dgm:t>
        <a:bodyPr/>
        <a:lstStyle/>
        <a:p>
          <a:endParaRPr lang="ru-RU"/>
        </a:p>
      </dgm:t>
    </dgm:pt>
    <dgm:pt modelId="{20A1C5EC-01C0-4881-9CEA-CDB3819CB23F}" type="sibTrans" cxnId="{61B49BC5-64B8-4362-895A-1E9CB17241FD}">
      <dgm:prSet/>
      <dgm:spPr/>
      <dgm:t>
        <a:bodyPr/>
        <a:lstStyle/>
        <a:p>
          <a:endParaRPr lang="ru-RU"/>
        </a:p>
      </dgm:t>
    </dgm:pt>
    <dgm:pt modelId="{AEE3FD88-F385-4811-97AC-D5423FB23FBD}">
      <dgm:prSet phldrT="[Text]"/>
      <dgm:spPr/>
      <dgm:t>
        <a:bodyPr/>
        <a:lstStyle/>
        <a:p>
          <a:r>
            <a:rPr lang="en-US" b="1" i="0" dirty="0" err="1" smtClean="0"/>
            <a:t>Stream.generate</a:t>
          </a:r>
          <a:r>
            <a:rPr lang="en-US" b="0" i="0" dirty="0" smtClean="0"/>
            <a:t>(</a:t>
          </a:r>
          <a:r>
            <a:rPr lang="ru-RU" b="0" i="1" dirty="0" err="1" smtClean="0"/>
            <a:t>выражение_генерации</a:t>
          </a:r>
          <a:r>
            <a:rPr lang="ru-RU" b="0" i="0" dirty="0" smtClean="0"/>
            <a:t>)</a:t>
          </a:r>
          <a:endParaRPr lang="ru-RU" dirty="0"/>
        </a:p>
      </dgm:t>
    </dgm:pt>
    <dgm:pt modelId="{3C29FE02-A9E0-429F-9F33-52EF28BD06A5}" type="parTrans" cxnId="{6D9ECB41-F27D-4FF0-AC34-38AAEE4010E3}">
      <dgm:prSet/>
      <dgm:spPr/>
      <dgm:t>
        <a:bodyPr/>
        <a:lstStyle/>
        <a:p>
          <a:endParaRPr lang="ru-RU"/>
        </a:p>
      </dgm:t>
    </dgm:pt>
    <dgm:pt modelId="{06E6D073-E27A-4315-B2AE-89160672C14A}" type="sibTrans" cxnId="{6D9ECB41-F27D-4FF0-AC34-38AAEE4010E3}">
      <dgm:prSet/>
      <dgm:spPr/>
      <dgm:t>
        <a:bodyPr/>
        <a:lstStyle/>
        <a:p>
          <a:endParaRPr lang="ru-RU"/>
        </a:p>
      </dgm:t>
    </dgm:pt>
    <dgm:pt modelId="{3E517703-8BC4-4454-B7F9-B3187399719D}">
      <dgm:prSet phldrT="[Text]"/>
      <dgm:spPr/>
      <dgm:t>
        <a:bodyPr/>
        <a:lstStyle/>
        <a:p>
          <a:r>
            <a:rPr lang="en-US" b="1" dirty="0" err="1" smtClean="0"/>
            <a:t>StreamSupport.stream</a:t>
          </a:r>
          <a:r>
            <a:rPr lang="en-US" dirty="0" smtClean="0"/>
            <a:t>(</a:t>
          </a:r>
          <a:r>
            <a:rPr lang="en-US" dirty="0" err="1" smtClean="0"/>
            <a:t>spliterator</a:t>
          </a:r>
          <a:r>
            <a:rPr lang="en-US" dirty="0" smtClean="0"/>
            <a:t>, false);</a:t>
          </a:r>
          <a:endParaRPr lang="ru-RU" dirty="0"/>
        </a:p>
      </dgm:t>
    </dgm:pt>
    <dgm:pt modelId="{DC5093F1-FA3A-4CA3-8807-1D9E19ACC3EF}" type="parTrans" cxnId="{1E272BFA-50B7-4FB8-8B03-0DB9BD5471B8}">
      <dgm:prSet/>
      <dgm:spPr/>
      <dgm:t>
        <a:bodyPr/>
        <a:lstStyle/>
        <a:p>
          <a:endParaRPr lang="ru-RU"/>
        </a:p>
      </dgm:t>
    </dgm:pt>
    <dgm:pt modelId="{CCE07668-918D-45A6-B55C-6DC66078394A}" type="sibTrans" cxnId="{1E272BFA-50B7-4FB8-8B03-0DB9BD5471B8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F681B95E-8033-416A-A397-DD36F956888D}" type="pres">
      <dgm:prSet presAssocID="{4C7674A1-1DC0-49D3-8DB2-5B583BF55D7B}" presName="linNode" presStyleCnt="0"/>
      <dgm:spPr/>
    </dgm:pt>
    <dgm:pt modelId="{229D6907-9BFC-4ED8-A6BC-108EA42BA111}" type="pres">
      <dgm:prSet presAssocID="{4C7674A1-1DC0-49D3-8DB2-5B583BF55D7B}" presName="parentText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50966-29C3-4333-AC02-806013D68E33}" type="pres">
      <dgm:prSet presAssocID="{4C7674A1-1DC0-49D3-8DB2-5B583BF55D7B}" presName="descendantText" presStyleLbl="align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7F243-1B16-4490-A057-DB3C2B515C21}" type="pres">
      <dgm:prSet presAssocID="{BBE47162-76D0-4653-8793-4219170896BD}" presName="sp" presStyleCnt="0"/>
      <dgm:spPr/>
    </dgm:pt>
    <dgm:pt modelId="{F62BCAF5-3DA5-4810-A8FB-7E9703655BBE}" type="pres">
      <dgm:prSet presAssocID="{1E43BE5F-ACA7-40AD-83DE-CBAA5E582D8E}" presName="linNode" presStyleCnt="0"/>
      <dgm:spPr/>
    </dgm:pt>
    <dgm:pt modelId="{54730263-BFC2-4359-B82A-825979BB1958}" type="pres">
      <dgm:prSet presAssocID="{1E43BE5F-ACA7-40AD-83DE-CBAA5E582D8E}" presName="parentText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3D717-9A8D-45A8-82D7-1D241EAA2949}" type="pres">
      <dgm:prSet presAssocID="{1E43BE5F-ACA7-40AD-83DE-CBAA5E582D8E}" presName="descendantText" presStyleLbl="align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E65BD-BAF7-40EB-9849-BF8DEFC7BE18}" type="pres">
      <dgm:prSet presAssocID="{7628696C-B2C8-4231-849D-207AD58D1DEF}" presName="sp" presStyleCnt="0"/>
      <dgm:spPr/>
    </dgm:pt>
    <dgm:pt modelId="{1779BA59-309B-4FE5-83FB-4299CE9F8228}" type="pres">
      <dgm:prSet presAssocID="{E53D188F-2582-4DB2-8F44-590581F8F51C}" presName="linNode" presStyleCnt="0"/>
      <dgm:spPr/>
    </dgm:pt>
    <dgm:pt modelId="{A5519C89-4B41-42D6-9CD0-8910AFF653E5}" type="pres">
      <dgm:prSet presAssocID="{E53D188F-2582-4DB2-8F44-590581F8F51C}" presName="parentText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66991-897C-475E-A7CF-909FFFF8014E}" type="pres">
      <dgm:prSet presAssocID="{E53D188F-2582-4DB2-8F44-590581F8F51C}" presName="descendantText" presStyleLbl="align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21EF5B-C3A3-49C1-B8EE-1C8A8E0E67AA}" type="pres">
      <dgm:prSet presAssocID="{0B8865B3-1539-4CF5-B4B2-46A5F4B22E04}" presName="sp" presStyleCnt="0"/>
      <dgm:spPr/>
    </dgm:pt>
    <dgm:pt modelId="{12D15E74-E9E0-446D-8711-911B57C39963}" type="pres">
      <dgm:prSet presAssocID="{C95882E2-D459-4CD1-8644-EF691BB99204}" presName="linNode" presStyleCnt="0"/>
      <dgm:spPr/>
    </dgm:pt>
    <dgm:pt modelId="{CF61B2AD-10FC-4478-ACDC-42613DF718F7}" type="pres">
      <dgm:prSet presAssocID="{C95882E2-D459-4CD1-8644-EF691BB99204}" presName="parentText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413F5-7EC5-4B28-8D38-14A949B7CB23}" type="pres">
      <dgm:prSet presAssocID="{C95882E2-D459-4CD1-8644-EF691BB99204}" presName="descendantText" presStyleLbl="align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405E2-5489-4C77-831C-9011537D68C7}" type="pres">
      <dgm:prSet presAssocID="{B76BB01B-929D-4814-96FB-D1CFA5733A9F}" presName="sp" presStyleCnt="0"/>
      <dgm:spPr/>
    </dgm:pt>
    <dgm:pt modelId="{2461F4DA-0BF1-4031-AE73-62CDE98AEA80}" type="pres">
      <dgm:prSet presAssocID="{3D072BCE-1700-4D4D-9B2E-63D033578DCF}" presName="linNode" presStyleCnt="0"/>
      <dgm:spPr/>
    </dgm:pt>
    <dgm:pt modelId="{7F0E7E35-2E34-4092-9F64-FDAEADD2F3D9}" type="pres">
      <dgm:prSet presAssocID="{3D072BCE-1700-4D4D-9B2E-63D033578DCF}" presName="parentText" presStyleLbl="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5E0B0-6807-4EE9-B682-257AFFF0DB86}" type="pres">
      <dgm:prSet presAssocID="{3D072BCE-1700-4D4D-9B2E-63D033578DCF}" presName="descendantText" presStyleLbl="align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95069-EAA1-4A4F-8214-82ABE04AEDF6}" type="pres">
      <dgm:prSet presAssocID="{20A1C5EC-01C0-4881-9CEA-CDB3819CB23F}" presName="sp" presStyleCnt="0"/>
      <dgm:spPr/>
    </dgm:pt>
    <dgm:pt modelId="{F932DDF4-E44D-4304-B9A3-B687A631F6E3}" type="pres">
      <dgm:prSet presAssocID="{657B000D-0860-46F7-B498-0DFCF464EA0B}" presName="linNode" presStyleCnt="0"/>
      <dgm:spPr/>
    </dgm:pt>
    <dgm:pt modelId="{24DAB81B-56B8-4492-A039-EAEA3357D0C7}" type="pres">
      <dgm:prSet presAssocID="{657B000D-0860-46F7-B498-0DFCF464EA0B}" presName="parentText" presStyleLbl="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4DA02F-EFCF-4F74-94A0-47B80D767F37}" type="pres">
      <dgm:prSet presAssocID="{657B000D-0860-46F7-B498-0DFCF464EA0B}" presName="descendantText" presStyleLbl="align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AA1CE2-3AB5-4111-8D8E-AF559FEFBA38}" srcId="{6CC37FB0-11E9-4812-A8EE-2503DAE1CF11}" destId="{E53D188F-2582-4DB2-8F44-590581F8F51C}" srcOrd="4" destOrd="0" parTransId="{FF08CB1F-DB8C-4DED-9BFB-2970CA4C6349}" sibTransId="{0B8865B3-1539-4CF5-B4B2-46A5F4B22E04}"/>
    <dgm:cxn modelId="{D52E6D4E-3271-4F6D-85E6-C057DE527813}" srcId="{44D781FF-3AAD-467D-97D7-B31364E7A950}" destId="{09677645-CF0B-4E37-9A5D-4202B4940E35}" srcOrd="0" destOrd="0" parTransId="{F179F289-D8CF-4508-9FAE-E579E6D9508D}" sibTransId="{D3988B33-8D3B-4EC8-B2D4-DBC67315CFD4}"/>
    <dgm:cxn modelId="{8527AA90-BF51-4BBA-9BA2-3C2234D631DC}" type="presOf" srcId="{E53D188F-2582-4DB2-8F44-590581F8F51C}" destId="{A5519C89-4B41-42D6-9CD0-8910AFF653E5}" srcOrd="0" destOrd="0" presId="urn:microsoft.com/office/officeart/2005/8/layout/vList5"/>
    <dgm:cxn modelId="{9AA9D3B7-A656-4660-822C-088A5220CFC4}" type="presOf" srcId="{70EB2085-DDD1-4E10-80BE-5E26EB968DFF}" destId="{D943BB31-8736-42FF-A3EA-BF2081889888}" srcOrd="0" destOrd="0" presId="urn:microsoft.com/office/officeart/2005/8/layout/vList5"/>
    <dgm:cxn modelId="{E4040F3C-818E-47A7-9153-2E5808B70136}" srcId="{E53D188F-2582-4DB2-8F44-590581F8F51C}" destId="{B0C05ECD-C1F2-4AAD-8F39-A4A59F16A0C3}" srcOrd="0" destOrd="0" parTransId="{F4C02B66-996E-4C07-A977-562C5E58D5C6}" sibTransId="{33E08F0C-2F63-4FA1-9F0D-564637E10059}"/>
    <dgm:cxn modelId="{3078FEE7-37DD-46B2-B094-AEDD2B38EF78}" type="presOf" srcId="{FF93CB9E-681E-443A-8088-0C1424A04B51}" destId="{0363D717-9A8D-45A8-82D7-1D241EAA2949}" srcOrd="0" destOrd="0" presId="urn:microsoft.com/office/officeart/2005/8/layout/vList5"/>
    <dgm:cxn modelId="{394EECBC-D26E-41D8-86C1-FF045D908990}" type="presOf" srcId="{3E517703-8BC4-4454-B7F9-B3187399719D}" destId="{2A4DA02F-EFCF-4F74-94A0-47B80D767F37}" srcOrd="0" destOrd="0" presId="urn:microsoft.com/office/officeart/2005/8/layout/vList5"/>
    <dgm:cxn modelId="{C2D5B9CF-F5E2-4F79-A93D-858ADA46CB35}" srcId="{1E43BE5F-ACA7-40AD-83DE-CBAA5E582D8E}" destId="{FF93CB9E-681E-443A-8088-0C1424A04B51}" srcOrd="0" destOrd="0" parTransId="{A02151E0-FAFE-460F-B85A-A11C980E41DD}" sibTransId="{FE16E8C2-B60F-4976-B50C-90D291E5D7DF}"/>
    <dgm:cxn modelId="{491C0455-F2F5-498B-A1DA-24979EBE04F8}" type="presOf" srcId="{657B000D-0860-46F7-B498-0DFCF464EA0B}" destId="{24DAB81B-56B8-4492-A039-EAEA3357D0C7}" srcOrd="0" destOrd="0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61B49BC5-64B8-4362-895A-1E9CB17241FD}" srcId="{6CC37FB0-11E9-4812-A8EE-2503DAE1CF11}" destId="{3D072BCE-1700-4D4D-9B2E-63D033578DCF}" srcOrd="6" destOrd="0" parTransId="{A8E3E3FE-CF97-4139-9F34-3A32FCB4C360}" sibTransId="{20A1C5EC-01C0-4881-9CEA-CDB3819CB23F}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E96B11EE-1F52-4583-AF23-8B8B94DAEA7E}" type="presOf" srcId="{4C7674A1-1DC0-49D3-8DB2-5B583BF55D7B}" destId="{229D6907-9BFC-4ED8-A6BC-108EA42BA111}" srcOrd="0" destOrd="0" presId="urn:microsoft.com/office/officeart/2005/8/layout/vList5"/>
    <dgm:cxn modelId="{7FD85BB7-8929-467C-BD05-039DAC29994F}" type="presOf" srcId="{3D072BCE-1700-4D4D-9B2E-63D033578DCF}" destId="{7F0E7E35-2E34-4092-9F64-FDAEADD2F3D9}" srcOrd="0" destOrd="0" presId="urn:microsoft.com/office/officeart/2005/8/layout/vList5"/>
    <dgm:cxn modelId="{6D9ECB41-F27D-4FF0-AC34-38AAEE4010E3}" srcId="{3D072BCE-1700-4D4D-9B2E-63D033578DCF}" destId="{AEE3FD88-F385-4811-97AC-D5423FB23FBD}" srcOrd="0" destOrd="0" parTransId="{3C29FE02-A9E0-429F-9F33-52EF28BD06A5}" sibTransId="{06E6D073-E27A-4315-B2AE-89160672C14A}"/>
    <dgm:cxn modelId="{3D0A77E8-97BA-404F-BD6C-5388ADE3945A}" type="presOf" srcId="{91DE480F-74CB-4214-8DE5-DCBD8A979050}" destId="{70650966-29C3-4333-AC02-806013D68E33}" srcOrd="0" destOrd="0" presId="urn:microsoft.com/office/officeart/2005/8/layout/vList5"/>
    <dgm:cxn modelId="{D19192A6-7194-424D-94BA-8090120887FC}" type="presOf" srcId="{44D781FF-3AAD-467D-97D7-B31364E7A950}" destId="{C7665FA0-929F-4686-8FE2-36D7134B2B59}" srcOrd="0" destOrd="0" presId="urn:microsoft.com/office/officeart/2005/8/layout/vList5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173B62D5-146A-47A1-9C4F-3B14D864A8A8}" srcId="{4C7674A1-1DC0-49D3-8DB2-5B583BF55D7B}" destId="{91DE480F-74CB-4214-8DE5-DCBD8A979050}" srcOrd="0" destOrd="0" parTransId="{2B81FF56-35BC-4F6C-BCBB-D5CB1625F6D9}" sibTransId="{A5AAC704-6564-436C-A6A6-CB6CA0DB78B0}"/>
    <dgm:cxn modelId="{93FE17CE-4679-4B00-9DEB-8A482977CE75}" type="presOf" srcId="{C95882E2-D459-4CD1-8644-EF691BB99204}" destId="{CF61B2AD-10FC-4478-ACDC-42613DF718F7}" srcOrd="0" destOrd="0" presId="urn:microsoft.com/office/officeart/2005/8/layout/vList5"/>
    <dgm:cxn modelId="{A973274F-DFA4-4D36-81EE-5E6A6C611E8B}" type="presOf" srcId="{09677645-CF0B-4E37-9A5D-4202B4940E35}" destId="{EFD0B837-B800-4361-81FE-21FFE92292CF}" srcOrd="0" destOrd="0" presId="urn:microsoft.com/office/officeart/2005/8/layout/vList5"/>
    <dgm:cxn modelId="{5B4377F3-25D2-48F2-9F81-7104D86BC1A6}" srcId="{6CC37FB0-11E9-4812-A8EE-2503DAE1CF11}" destId="{1E43BE5F-ACA7-40AD-83DE-CBAA5E582D8E}" srcOrd="3" destOrd="0" parTransId="{24F4A111-3170-422D-8C1C-9A9C56688ACF}" sibTransId="{7628696C-B2C8-4231-849D-207AD58D1DEF}"/>
    <dgm:cxn modelId="{7AC942FD-1C38-410A-9FCA-7D6D4ED433D7}" type="presOf" srcId="{F9116B5D-A59A-4A6B-9582-20C27C39A3F9}" destId="{2DA1A61E-AC1C-4ACA-8BA9-72ED4C6EA104}" srcOrd="0" destOrd="0" presId="urn:microsoft.com/office/officeart/2005/8/layout/vList5"/>
    <dgm:cxn modelId="{69A22032-B0F6-4651-A19D-E71B98929436}" type="presOf" srcId="{6CC37FB0-11E9-4812-A8EE-2503DAE1CF11}" destId="{1E73B93B-75E1-4946-9178-09D1B8C2DD2B}" srcOrd="0" destOrd="0" presId="urn:microsoft.com/office/officeart/2005/8/layout/vList5"/>
    <dgm:cxn modelId="{B5502668-F6B0-4ACE-B064-C8975FE6EC2E}" type="presOf" srcId="{AEE3FD88-F385-4811-97AC-D5423FB23FBD}" destId="{CC65E0B0-6807-4EE9-B682-257AFFF0DB86}" srcOrd="0" destOrd="0" presId="urn:microsoft.com/office/officeart/2005/8/layout/vList5"/>
    <dgm:cxn modelId="{1E272BFA-50B7-4FB8-8B03-0DB9BD5471B8}" srcId="{657B000D-0860-46F7-B498-0DFCF464EA0B}" destId="{3E517703-8BC4-4454-B7F9-B3187399719D}" srcOrd="0" destOrd="0" parTransId="{DC5093F1-FA3A-4CA3-8807-1D9E19ACC3EF}" sibTransId="{CCE07668-918D-45A6-B55C-6DC66078394A}"/>
    <dgm:cxn modelId="{82BC434B-6E4E-4679-A89D-3B3586EB7378}" type="presOf" srcId="{1E43BE5F-ACA7-40AD-83DE-CBAA5E582D8E}" destId="{54730263-BFC2-4359-B82A-825979BB1958}" srcOrd="0" destOrd="0" presId="urn:microsoft.com/office/officeart/2005/8/layout/vList5"/>
    <dgm:cxn modelId="{9CDBEAAB-B2B9-4088-9DD1-9451DB380044}" srcId="{6CC37FB0-11E9-4812-A8EE-2503DAE1CF11}" destId="{4C7674A1-1DC0-49D3-8DB2-5B583BF55D7B}" srcOrd="2" destOrd="0" parTransId="{5ECD89D2-C12B-49A7-8070-FBF429DE5D94}" sibTransId="{BBE47162-76D0-4653-8793-4219170896BD}"/>
    <dgm:cxn modelId="{3B8D2DAC-4132-4E8A-A026-7B0820E94806}" srcId="{C95882E2-D459-4CD1-8644-EF691BB99204}" destId="{15CB2C8D-5967-43B2-A486-90CDD14B2C52}" srcOrd="0" destOrd="0" parTransId="{177EB3AA-6ADC-4658-A6AC-F1ABDB18AD34}" sibTransId="{442FB540-A8F2-4C38-AC1D-B28BD9DE8C55}"/>
    <dgm:cxn modelId="{BEF32D56-FD4E-44BB-86C0-D76D1E97C1F8}" type="presOf" srcId="{15CB2C8D-5967-43B2-A486-90CDD14B2C52}" destId="{3B5413F5-7EC5-4B28-8D38-14A949B7CB23}" srcOrd="0" destOrd="0" presId="urn:microsoft.com/office/officeart/2005/8/layout/vList5"/>
    <dgm:cxn modelId="{A93599D5-F02F-4384-BB8F-3C30FA897851}" srcId="{6CC37FB0-11E9-4812-A8EE-2503DAE1CF11}" destId="{657B000D-0860-46F7-B498-0DFCF464EA0B}" srcOrd="7" destOrd="0" parTransId="{27B60E74-675C-4B9E-92BB-3886331CACEA}" sibTransId="{773C6B0F-CF29-4AAF-91F5-4E5714F8C6D1}"/>
    <dgm:cxn modelId="{153D61B0-8AD7-42DE-A934-681A9D13537B}" srcId="{6CC37FB0-11E9-4812-A8EE-2503DAE1CF11}" destId="{C95882E2-D459-4CD1-8644-EF691BB99204}" srcOrd="5" destOrd="0" parTransId="{93968DFF-AD01-48D8-8390-853EE8DE4B24}" sibTransId="{B76BB01B-929D-4814-96FB-D1CFA5733A9F}"/>
    <dgm:cxn modelId="{95110A23-54DD-4D94-A2AE-36D54DCDCDDB}" type="presOf" srcId="{B0C05ECD-C1F2-4AAD-8F39-A4A59F16A0C3}" destId="{87466991-897C-475E-A7CF-909FFFF8014E}" srcOrd="0" destOrd="0" presId="urn:microsoft.com/office/officeart/2005/8/layout/vList5"/>
    <dgm:cxn modelId="{1A41070F-4CC2-48B1-A6C3-65D45B864D2B}" type="presParOf" srcId="{1E73B93B-75E1-4946-9178-09D1B8C2DD2B}" destId="{6CD6F02C-6AF1-4626-B04B-8F1790F98C81}" srcOrd="0" destOrd="0" presId="urn:microsoft.com/office/officeart/2005/8/layout/vList5"/>
    <dgm:cxn modelId="{C6CAEF90-E84A-485F-9264-720550CB7C3D}" type="presParOf" srcId="{6CD6F02C-6AF1-4626-B04B-8F1790F98C81}" destId="{2DA1A61E-AC1C-4ACA-8BA9-72ED4C6EA104}" srcOrd="0" destOrd="0" presId="urn:microsoft.com/office/officeart/2005/8/layout/vList5"/>
    <dgm:cxn modelId="{F009F100-7D42-4963-B790-29DDC878266A}" type="presParOf" srcId="{6CD6F02C-6AF1-4626-B04B-8F1790F98C81}" destId="{D943BB31-8736-42FF-A3EA-BF2081889888}" srcOrd="1" destOrd="0" presId="urn:microsoft.com/office/officeart/2005/8/layout/vList5"/>
    <dgm:cxn modelId="{971520AD-3749-440A-9407-41D77BB44ECC}" type="presParOf" srcId="{1E73B93B-75E1-4946-9178-09D1B8C2DD2B}" destId="{10342352-B243-4916-98B4-5A20CF80FB9C}" srcOrd="1" destOrd="0" presId="urn:microsoft.com/office/officeart/2005/8/layout/vList5"/>
    <dgm:cxn modelId="{C34A402B-5231-4631-89AD-D98F651FCB3E}" type="presParOf" srcId="{1E73B93B-75E1-4946-9178-09D1B8C2DD2B}" destId="{8846E3F9-54DD-4D9D-8789-05743D76815F}" srcOrd="2" destOrd="0" presId="urn:microsoft.com/office/officeart/2005/8/layout/vList5"/>
    <dgm:cxn modelId="{271DA170-0923-4128-98E0-0730C1424CB3}" type="presParOf" srcId="{8846E3F9-54DD-4D9D-8789-05743D76815F}" destId="{C7665FA0-929F-4686-8FE2-36D7134B2B59}" srcOrd="0" destOrd="0" presId="urn:microsoft.com/office/officeart/2005/8/layout/vList5"/>
    <dgm:cxn modelId="{B88CFF7E-FC4C-4EE5-8DCB-CBA5A6E83435}" type="presParOf" srcId="{8846E3F9-54DD-4D9D-8789-05743D76815F}" destId="{EFD0B837-B800-4361-81FE-21FFE92292CF}" srcOrd="1" destOrd="0" presId="urn:microsoft.com/office/officeart/2005/8/layout/vList5"/>
    <dgm:cxn modelId="{9F199C0A-9360-470C-90E0-271512DE7ABC}" type="presParOf" srcId="{1E73B93B-75E1-4946-9178-09D1B8C2DD2B}" destId="{E902F48F-CFCD-4C29-89F1-4C26ACD2C1CA}" srcOrd="3" destOrd="0" presId="urn:microsoft.com/office/officeart/2005/8/layout/vList5"/>
    <dgm:cxn modelId="{B15AF5BF-CC37-4701-A61A-6021FD9267C6}" type="presParOf" srcId="{1E73B93B-75E1-4946-9178-09D1B8C2DD2B}" destId="{F681B95E-8033-416A-A397-DD36F956888D}" srcOrd="4" destOrd="0" presId="urn:microsoft.com/office/officeart/2005/8/layout/vList5"/>
    <dgm:cxn modelId="{3D3223E1-263F-46E4-984B-99F099C70C3B}" type="presParOf" srcId="{F681B95E-8033-416A-A397-DD36F956888D}" destId="{229D6907-9BFC-4ED8-A6BC-108EA42BA111}" srcOrd="0" destOrd="0" presId="urn:microsoft.com/office/officeart/2005/8/layout/vList5"/>
    <dgm:cxn modelId="{845DD4FB-7AFA-4058-BDBD-60B39E56F1FF}" type="presParOf" srcId="{F681B95E-8033-416A-A397-DD36F956888D}" destId="{70650966-29C3-4333-AC02-806013D68E33}" srcOrd="1" destOrd="0" presId="urn:microsoft.com/office/officeart/2005/8/layout/vList5"/>
    <dgm:cxn modelId="{20AA2E1A-7754-4A7B-826F-7B557F2E9107}" type="presParOf" srcId="{1E73B93B-75E1-4946-9178-09D1B8C2DD2B}" destId="{50A7F243-1B16-4490-A057-DB3C2B515C21}" srcOrd="5" destOrd="0" presId="urn:microsoft.com/office/officeart/2005/8/layout/vList5"/>
    <dgm:cxn modelId="{8450B8BB-0E7B-41AC-9E92-3BB0967C0E13}" type="presParOf" srcId="{1E73B93B-75E1-4946-9178-09D1B8C2DD2B}" destId="{F62BCAF5-3DA5-4810-A8FB-7E9703655BBE}" srcOrd="6" destOrd="0" presId="urn:microsoft.com/office/officeart/2005/8/layout/vList5"/>
    <dgm:cxn modelId="{016228BE-AA2A-46D0-B5C2-63C113BE6813}" type="presParOf" srcId="{F62BCAF5-3DA5-4810-A8FB-7E9703655BBE}" destId="{54730263-BFC2-4359-B82A-825979BB1958}" srcOrd="0" destOrd="0" presId="urn:microsoft.com/office/officeart/2005/8/layout/vList5"/>
    <dgm:cxn modelId="{42E1DE5D-5B76-4B00-A9BE-E1DA0642E07F}" type="presParOf" srcId="{F62BCAF5-3DA5-4810-A8FB-7E9703655BBE}" destId="{0363D717-9A8D-45A8-82D7-1D241EAA2949}" srcOrd="1" destOrd="0" presId="urn:microsoft.com/office/officeart/2005/8/layout/vList5"/>
    <dgm:cxn modelId="{78FB3F9C-4B71-4B16-B066-6131506FF5D7}" type="presParOf" srcId="{1E73B93B-75E1-4946-9178-09D1B8C2DD2B}" destId="{A2FE65BD-BAF7-40EB-9849-BF8DEFC7BE18}" srcOrd="7" destOrd="0" presId="urn:microsoft.com/office/officeart/2005/8/layout/vList5"/>
    <dgm:cxn modelId="{CC165DB2-1C5C-479B-803D-C6C75CBCF79B}" type="presParOf" srcId="{1E73B93B-75E1-4946-9178-09D1B8C2DD2B}" destId="{1779BA59-309B-4FE5-83FB-4299CE9F8228}" srcOrd="8" destOrd="0" presId="urn:microsoft.com/office/officeart/2005/8/layout/vList5"/>
    <dgm:cxn modelId="{6F2F7FDA-6AD7-4060-9CEC-0E39BE202BED}" type="presParOf" srcId="{1779BA59-309B-4FE5-83FB-4299CE9F8228}" destId="{A5519C89-4B41-42D6-9CD0-8910AFF653E5}" srcOrd="0" destOrd="0" presId="urn:microsoft.com/office/officeart/2005/8/layout/vList5"/>
    <dgm:cxn modelId="{C7610D38-865C-4B52-A075-779AA75CD749}" type="presParOf" srcId="{1779BA59-309B-4FE5-83FB-4299CE9F8228}" destId="{87466991-897C-475E-A7CF-909FFFF8014E}" srcOrd="1" destOrd="0" presId="urn:microsoft.com/office/officeart/2005/8/layout/vList5"/>
    <dgm:cxn modelId="{BC375381-10B6-4DB8-9895-7B90010C70AA}" type="presParOf" srcId="{1E73B93B-75E1-4946-9178-09D1B8C2DD2B}" destId="{7021EF5B-C3A3-49C1-B8EE-1C8A8E0E67AA}" srcOrd="9" destOrd="0" presId="urn:microsoft.com/office/officeart/2005/8/layout/vList5"/>
    <dgm:cxn modelId="{C79D23CF-B859-4323-9680-B2B084EAAEA6}" type="presParOf" srcId="{1E73B93B-75E1-4946-9178-09D1B8C2DD2B}" destId="{12D15E74-E9E0-446D-8711-911B57C39963}" srcOrd="10" destOrd="0" presId="urn:microsoft.com/office/officeart/2005/8/layout/vList5"/>
    <dgm:cxn modelId="{CCD93F54-FAFC-42E8-8D44-30E73E9E6C87}" type="presParOf" srcId="{12D15E74-E9E0-446D-8711-911B57C39963}" destId="{CF61B2AD-10FC-4478-ACDC-42613DF718F7}" srcOrd="0" destOrd="0" presId="urn:microsoft.com/office/officeart/2005/8/layout/vList5"/>
    <dgm:cxn modelId="{B9EA7D8C-B695-4834-B96C-AAE3CE1B97E2}" type="presParOf" srcId="{12D15E74-E9E0-446D-8711-911B57C39963}" destId="{3B5413F5-7EC5-4B28-8D38-14A949B7CB23}" srcOrd="1" destOrd="0" presId="urn:microsoft.com/office/officeart/2005/8/layout/vList5"/>
    <dgm:cxn modelId="{7149C5A8-BC4B-491B-814F-0849EBA1B431}" type="presParOf" srcId="{1E73B93B-75E1-4946-9178-09D1B8C2DD2B}" destId="{811405E2-5489-4C77-831C-9011537D68C7}" srcOrd="11" destOrd="0" presId="urn:microsoft.com/office/officeart/2005/8/layout/vList5"/>
    <dgm:cxn modelId="{8AEC8864-BE42-46F1-8113-351C48B3F857}" type="presParOf" srcId="{1E73B93B-75E1-4946-9178-09D1B8C2DD2B}" destId="{2461F4DA-0BF1-4031-AE73-62CDE98AEA80}" srcOrd="12" destOrd="0" presId="urn:microsoft.com/office/officeart/2005/8/layout/vList5"/>
    <dgm:cxn modelId="{4F920962-0407-430C-8C09-83CD89E86796}" type="presParOf" srcId="{2461F4DA-0BF1-4031-AE73-62CDE98AEA80}" destId="{7F0E7E35-2E34-4092-9F64-FDAEADD2F3D9}" srcOrd="0" destOrd="0" presId="urn:microsoft.com/office/officeart/2005/8/layout/vList5"/>
    <dgm:cxn modelId="{218E1946-240C-41A7-8A10-90B76172E707}" type="presParOf" srcId="{2461F4DA-0BF1-4031-AE73-62CDE98AEA80}" destId="{CC65E0B0-6807-4EE9-B682-257AFFF0DB86}" srcOrd="1" destOrd="0" presId="urn:microsoft.com/office/officeart/2005/8/layout/vList5"/>
    <dgm:cxn modelId="{7C1D67CB-107E-45DF-B4BF-F82D086713B9}" type="presParOf" srcId="{1E73B93B-75E1-4946-9178-09D1B8C2DD2B}" destId="{F3295069-EAA1-4A4F-8214-82ABE04AEDF6}" srcOrd="13" destOrd="0" presId="urn:microsoft.com/office/officeart/2005/8/layout/vList5"/>
    <dgm:cxn modelId="{8735CC54-77B6-4CED-A309-E12B66DBD206}" type="presParOf" srcId="{1E73B93B-75E1-4946-9178-09D1B8C2DD2B}" destId="{F932DDF4-E44D-4304-B9A3-B687A631F6E3}" srcOrd="14" destOrd="0" presId="urn:microsoft.com/office/officeart/2005/8/layout/vList5"/>
    <dgm:cxn modelId="{B7DD56A8-0A82-4133-AC17-4B623AE884D1}" type="presParOf" srcId="{F932DDF4-E44D-4304-B9A3-B687A631F6E3}" destId="{24DAB81B-56B8-4492-A039-EAEA3357D0C7}" srcOrd="0" destOrd="0" presId="urn:microsoft.com/office/officeart/2005/8/layout/vList5"/>
    <dgm:cxn modelId="{BBFCBD17-D936-4111-867B-AB354E59353E}" type="presParOf" srcId="{F932DDF4-E44D-4304-B9A3-B687A631F6E3}" destId="{2A4DA02F-EFCF-4F74-94A0-47B80D767F3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7B000D-0860-46F7-B498-0DFCF464EA0B}">
      <dgm:prSet phldrT="[Text]" custT="1"/>
      <dgm:spPr/>
      <dgm:t>
        <a:bodyPr/>
        <a:lstStyle/>
        <a:p>
          <a:r>
            <a:rPr lang="ru-RU" sz="1600" dirty="0" err="1" smtClean="0"/>
            <a:t>Стрим</a:t>
          </a:r>
          <a:r>
            <a:rPr lang="ru-RU" sz="1600" dirty="0" smtClean="0"/>
            <a:t> из итератора</a:t>
          </a:r>
          <a:endParaRPr lang="ru-RU" sz="1600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 sz="1600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 sz="1600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en-US" sz="1600" b="0" i="0" dirty="0" smtClean="0"/>
            <a:t>skip</a:t>
          </a:r>
          <a:endParaRPr lang="ru-RU" sz="16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 sz="1600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 sz="1600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en-US" sz="1600" dirty="0" smtClean="0"/>
            <a:t>filter</a:t>
          </a:r>
          <a:endParaRPr lang="ru-RU" sz="16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 sz="1600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 sz="1600"/>
        </a:p>
      </dgm:t>
    </dgm:pt>
    <dgm:pt modelId="{70EB2085-DDD1-4E10-80BE-5E26EB968DFF}">
      <dgm:prSet phldrT="[Text]" custT="1"/>
      <dgm:spPr/>
      <dgm:t>
        <a:bodyPr/>
        <a:lstStyle/>
        <a:p>
          <a:r>
            <a:rPr lang="ru-RU" sz="1600" b="0" i="0" dirty="0" smtClean="0"/>
            <a:t>Отфильтровывает записи</a:t>
          </a:r>
          <a:r>
            <a:rPr lang="en-US" sz="1600" b="0" i="0" dirty="0" smtClean="0"/>
            <a:t> </a:t>
          </a:r>
          <a:r>
            <a:rPr lang="ru-RU" sz="1600" b="0" i="0" dirty="0" smtClean="0"/>
            <a:t>по условию</a:t>
          </a:r>
          <a:endParaRPr lang="ru-RU" sz="1600" dirty="0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 sz="1600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 sz="1600"/>
        </a:p>
      </dgm:t>
    </dgm:pt>
    <dgm:pt modelId="{1E43BE5F-ACA7-40AD-83DE-CBAA5E582D8E}">
      <dgm:prSet phldrT="[Text]" custT="1"/>
      <dgm:spPr/>
      <dgm:t>
        <a:bodyPr/>
        <a:lstStyle/>
        <a:p>
          <a:r>
            <a:rPr lang="en-US" sz="1600" dirty="0" smtClean="0"/>
            <a:t>map (</a:t>
          </a:r>
          <a:r>
            <a:rPr lang="en-US" sz="1600" dirty="0" err="1" smtClean="0"/>
            <a:t>mapToInt</a:t>
          </a:r>
          <a:r>
            <a:rPr lang="en-US" sz="1600" dirty="0" smtClean="0"/>
            <a:t> etc.)</a:t>
          </a:r>
          <a:endParaRPr lang="ru-RU" sz="1600" dirty="0"/>
        </a:p>
      </dgm:t>
    </dgm:pt>
    <dgm:pt modelId="{24F4A111-3170-422D-8C1C-9A9C56688ACF}" type="parTrans" cxnId="{5B4377F3-25D2-48F2-9F81-7104D86BC1A6}">
      <dgm:prSet/>
      <dgm:spPr/>
      <dgm:t>
        <a:bodyPr/>
        <a:lstStyle/>
        <a:p>
          <a:endParaRPr lang="ru-RU" sz="1600"/>
        </a:p>
      </dgm:t>
    </dgm:pt>
    <dgm:pt modelId="{7628696C-B2C8-4231-849D-207AD58D1DEF}" type="sibTrans" cxnId="{5B4377F3-25D2-48F2-9F81-7104D86BC1A6}">
      <dgm:prSet/>
      <dgm:spPr/>
      <dgm:t>
        <a:bodyPr/>
        <a:lstStyle/>
        <a:p>
          <a:endParaRPr lang="ru-RU" sz="1600"/>
        </a:p>
      </dgm:t>
    </dgm:pt>
    <dgm:pt modelId="{FF93CB9E-681E-443A-8088-0C1424A04B51}">
      <dgm:prSet phldrT="[Text]" custT="1"/>
      <dgm:spPr/>
      <dgm:t>
        <a:bodyPr/>
        <a:lstStyle/>
        <a:p>
          <a:r>
            <a:rPr lang="ru-RU" sz="1600" b="0" i="0" dirty="0" smtClean="0"/>
            <a:t>Преобразует каждый элемент </a:t>
          </a:r>
          <a:r>
            <a:rPr lang="ru-RU" sz="1600" b="0" i="0" dirty="0" err="1" smtClean="0"/>
            <a:t>стрима</a:t>
          </a:r>
          <a:endParaRPr lang="ru-RU" sz="1600" dirty="0"/>
        </a:p>
      </dgm:t>
    </dgm:pt>
    <dgm:pt modelId="{A02151E0-FAFE-460F-B85A-A11C980E41DD}" type="parTrans" cxnId="{C2D5B9CF-F5E2-4F79-A93D-858ADA46CB35}">
      <dgm:prSet/>
      <dgm:spPr/>
      <dgm:t>
        <a:bodyPr/>
        <a:lstStyle/>
        <a:p>
          <a:endParaRPr lang="ru-RU" sz="1600"/>
        </a:p>
      </dgm:t>
    </dgm:pt>
    <dgm:pt modelId="{FE16E8C2-B60F-4976-B50C-90D291E5D7DF}" type="sibTrans" cxnId="{C2D5B9CF-F5E2-4F79-A93D-858ADA46CB35}">
      <dgm:prSet/>
      <dgm:spPr/>
      <dgm:t>
        <a:bodyPr/>
        <a:lstStyle/>
        <a:p>
          <a:endParaRPr lang="ru-RU" sz="1600"/>
        </a:p>
      </dgm:t>
    </dgm:pt>
    <dgm:pt modelId="{E53D188F-2582-4DB2-8F44-590581F8F51C}">
      <dgm:prSet phldrT="[Text]" custT="1"/>
      <dgm:spPr/>
      <dgm:t>
        <a:bodyPr/>
        <a:lstStyle/>
        <a:p>
          <a:r>
            <a:rPr lang="en-US" sz="1600" b="0" i="0" dirty="0" smtClean="0"/>
            <a:t>peek</a:t>
          </a:r>
          <a:endParaRPr lang="ru-RU" sz="1600" dirty="0"/>
        </a:p>
      </dgm:t>
    </dgm:pt>
    <dgm:pt modelId="{FF08CB1F-DB8C-4DED-9BFB-2970CA4C6349}" type="parTrans" cxnId="{1DAA1CE2-3AB5-4111-8D8E-AF559FEFBA38}">
      <dgm:prSet/>
      <dgm:spPr/>
      <dgm:t>
        <a:bodyPr/>
        <a:lstStyle/>
        <a:p>
          <a:endParaRPr lang="ru-RU" sz="1600"/>
        </a:p>
      </dgm:t>
    </dgm:pt>
    <dgm:pt modelId="{0B8865B3-1539-4CF5-B4B2-46A5F4B22E04}" type="sibTrans" cxnId="{1DAA1CE2-3AB5-4111-8D8E-AF559FEFBA38}">
      <dgm:prSet/>
      <dgm:spPr/>
      <dgm:t>
        <a:bodyPr/>
        <a:lstStyle/>
        <a:p>
          <a:endParaRPr lang="ru-RU" sz="1600"/>
        </a:p>
      </dgm:t>
    </dgm:pt>
    <dgm:pt modelId="{B0C05ECD-C1F2-4AAD-8F39-A4A59F16A0C3}">
      <dgm:prSet phldrT="[Text]" custT="1"/>
      <dgm:spPr/>
      <dgm:t>
        <a:bodyPr/>
        <a:lstStyle/>
        <a:p>
          <a:r>
            <a:rPr lang="ru-RU" sz="1600" b="0" i="0" smtClean="0"/>
            <a:t>Возвращает тот же стрим, но применяет функцию к каждому элементу стрима</a:t>
          </a:r>
          <a:endParaRPr lang="ru-RU" sz="1600" dirty="0"/>
        </a:p>
      </dgm:t>
    </dgm:pt>
    <dgm:pt modelId="{F4C02B66-996E-4C07-A977-562C5E58D5C6}" type="parTrans" cxnId="{E4040F3C-818E-47A7-9153-2E5808B70136}">
      <dgm:prSet/>
      <dgm:spPr/>
      <dgm:t>
        <a:bodyPr/>
        <a:lstStyle/>
        <a:p>
          <a:endParaRPr lang="ru-RU" sz="1600"/>
        </a:p>
      </dgm:t>
    </dgm:pt>
    <dgm:pt modelId="{33E08F0C-2F63-4FA1-9F0D-564637E10059}" type="sibTrans" cxnId="{E4040F3C-818E-47A7-9153-2E5808B70136}">
      <dgm:prSet/>
      <dgm:spPr/>
      <dgm:t>
        <a:bodyPr/>
        <a:lstStyle/>
        <a:p>
          <a:endParaRPr lang="ru-RU" sz="1600"/>
        </a:p>
      </dgm:t>
    </dgm:pt>
    <dgm:pt modelId="{4C7674A1-1DC0-49D3-8DB2-5B583BF55D7B}">
      <dgm:prSet phldrT="[Text]" custT="1"/>
      <dgm:spPr/>
      <dgm:t>
        <a:bodyPr/>
        <a:lstStyle/>
        <a:p>
          <a:r>
            <a:rPr lang="en-US" sz="1600" b="1" i="0" dirty="0" smtClean="0"/>
            <a:t>distinct</a:t>
          </a:r>
          <a:endParaRPr lang="ru-RU" sz="1600" dirty="0"/>
        </a:p>
      </dgm:t>
    </dgm:pt>
    <dgm:pt modelId="{5ECD89D2-C12B-49A7-8070-FBF429DE5D94}" type="parTrans" cxnId="{9CDBEAAB-B2B9-4088-9DD1-9451DB380044}">
      <dgm:prSet/>
      <dgm:spPr/>
      <dgm:t>
        <a:bodyPr/>
        <a:lstStyle/>
        <a:p>
          <a:endParaRPr lang="ru-RU" sz="1600"/>
        </a:p>
      </dgm:t>
    </dgm:pt>
    <dgm:pt modelId="{BBE47162-76D0-4653-8793-4219170896BD}" type="sibTrans" cxnId="{9CDBEAAB-B2B9-4088-9DD1-9451DB380044}">
      <dgm:prSet/>
      <dgm:spPr/>
      <dgm:t>
        <a:bodyPr/>
        <a:lstStyle/>
        <a:p>
          <a:endParaRPr lang="ru-RU" sz="1600"/>
        </a:p>
      </dgm:t>
    </dgm:pt>
    <dgm:pt modelId="{C95882E2-D459-4CD1-8644-EF691BB99204}">
      <dgm:prSet phldrT="[Text]" custT="1"/>
      <dgm:spPr/>
      <dgm:t>
        <a:bodyPr/>
        <a:lstStyle/>
        <a:p>
          <a:r>
            <a:rPr lang="en-US" sz="1600" b="0" i="0" dirty="0" smtClean="0"/>
            <a:t>limit</a:t>
          </a:r>
          <a:endParaRPr lang="ru-RU" sz="1600" dirty="0"/>
        </a:p>
      </dgm:t>
    </dgm:pt>
    <dgm:pt modelId="{93968DFF-AD01-48D8-8390-853EE8DE4B24}" type="parTrans" cxnId="{153D61B0-8AD7-42DE-A934-681A9D13537B}">
      <dgm:prSet/>
      <dgm:spPr/>
      <dgm:t>
        <a:bodyPr/>
        <a:lstStyle/>
        <a:p>
          <a:endParaRPr lang="ru-RU" sz="1600"/>
        </a:p>
      </dgm:t>
    </dgm:pt>
    <dgm:pt modelId="{B76BB01B-929D-4814-96FB-D1CFA5733A9F}" type="sibTrans" cxnId="{153D61B0-8AD7-42DE-A934-681A9D13537B}">
      <dgm:prSet/>
      <dgm:spPr/>
      <dgm:t>
        <a:bodyPr/>
        <a:lstStyle/>
        <a:p>
          <a:endParaRPr lang="ru-RU" sz="1600"/>
        </a:p>
      </dgm:t>
    </dgm:pt>
    <dgm:pt modelId="{15CB2C8D-5967-43B2-A486-90CDD14B2C52}">
      <dgm:prSet phldrT="[Text]" custT="1"/>
      <dgm:spPr/>
      <dgm:t>
        <a:bodyPr/>
        <a:lstStyle/>
        <a:p>
          <a:r>
            <a:rPr lang="ru-RU" sz="1600" b="0" i="0" dirty="0" smtClean="0"/>
            <a:t>Позволяет ограничить выборку определенным количеством первых элементов</a:t>
          </a:r>
          <a:endParaRPr lang="ru-RU" sz="1600" dirty="0"/>
        </a:p>
      </dgm:t>
    </dgm:pt>
    <dgm:pt modelId="{177EB3AA-6ADC-4658-A6AC-F1ABDB18AD34}" type="parTrans" cxnId="{3B8D2DAC-4132-4E8A-A026-7B0820E94806}">
      <dgm:prSet/>
      <dgm:spPr/>
      <dgm:t>
        <a:bodyPr/>
        <a:lstStyle/>
        <a:p>
          <a:endParaRPr lang="ru-RU" sz="1600"/>
        </a:p>
      </dgm:t>
    </dgm:pt>
    <dgm:pt modelId="{442FB540-A8F2-4C38-AC1D-B28BD9DE8C55}" type="sibTrans" cxnId="{3B8D2DAC-4132-4E8A-A026-7B0820E94806}">
      <dgm:prSet/>
      <dgm:spPr/>
      <dgm:t>
        <a:bodyPr/>
        <a:lstStyle/>
        <a:p>
          <a:endParaRPr lang="ru-RU" sz="1600"/>
        </a:p>
      </dgm:t>
    </dgm:pt>
    <dgm:pt modelId="{3D072BCE-1700-4D4D-9B2E-63D033578DCF}">
      <dgm:prSet phldrT="[Text]" custT="1"/>
      <dgm:spPr/>
      <dgm:t>
        <a:bodyPr/>
        <a:lstStyle/>
        <a:p>
          <a:r>
            <a:rPr lang="en-US" sz="1600" b="0" i="0" dirty="0" smtClean="0"/>
            <a:t>sorted</a:t>
          </a:r>
          <a:endParaRPr lang="ru-RU" sz="1600" dirty="0"/>
        </a:p>
      </dgm:t>
    </dgm:pt>
    <dgm:pt modelId="{A8E3E3FE-CF97-4139-9F34-3A32FCB4C360}" type="parTrans" cxnId="{61B49BC5-64B8-4362-895A-1E9CB17241FD}">
      <dgm:prSet/>
      <dgm:spPr/>
      <dgm:t>
        <a:bodyPr/>
        <a:lstStyle/>
        <a:p>
          <a:endParaRPr lang="ru-RU" sz="1600"/>
        </a:p>
      </dgm:t>
    </dgm:pt>
    <dgm:pt modelId="{20A1C5EC-01C0-4881-9CEA-CDB3819CB23F}" type="sibTrans" cxnId="{61B49BC5-64B8-4362-895A-1E9CB17241FD}">
      <dgm:prSet/>
      <dgm:spPr/>
      <dgm:t>
        <a:bodyPr/>
        <a:lstStyle/>
        <a:p>
          <a:endParaRPr lang="ru-RU" sz="1600"/>
        </a:p>
      </dgm:t>
    </dgm:pt>
    <dgm:pt modelId="{AEE3FD88-F385-4811-97AC-D5423FB23FBD}">
      <dgm:prSet phldrT="[Text]" custT="1"/>
      <dgm:spPr/>
      <dgm:t>
        <a:bodyPr/>
        <a:lstStyle/>
        <a:p>
          <a:r>
            <a:rPr lang="ru-RU" sz="1600" b="0" i="0" dirty="0" smtClean="0"/>
            <a:t>Позволяет сортировать значения либо в натуральном порядке, либо задавая </a:t>
          </a:r>
          <a:r>
            <a:rPr lang="ru-RU" sz="1600" b="0" i="0" dirty="0" err="1" smtClean="0"/>
            <a:t>Comparator</a:t>
          </a:r>
          <a:endParaRPr lang="ru-RU" sz="1600" dirty="0"/>
        </a:p>
      </dgm:t>
    </dgm:pt>
    <dgm:pt modelId="{3C29FE02-A9E0-429F-9F33-52EF28BD06A5}" type="parTrans" cxnId="{6D9ECB41-F27D-4FF0-AC34-38AAEE4010E3}">
      <dgm:prSet/>
      <dgm:spPr/>
      <dgm:t>
        <a:bodyPr/>
        <a:lstStyle/>
        <a:p>
          <a:endParaRPr lang="ru-RU" sz="1600"/>
        </a:p>
      </dgm:t>
    </dgm:pt>
    <dgm:pt modelId="{06E6D073-E27A-4315-B2AE-89160672C14A}" type="sibTrans" cxnId="{6D9ECB41-F27D-4FF0-AC34-38AAEE4010E3}">
      <dgm:prSet/>
      <dgm:spPr/>
      <dgm:t>
        <a:bodyPr/>
        <a:lstStyle/>
        <a:p>
          <a:endParaRPr lang="ru-RU" sz="1600"/>
        </a:p>
      </dgm:t>
    </dgm:pt>
    <dgm:pt modelId="{3E517703-8BC4-4454-B7F9-B3187399719D}">
      <dgm:prSet phldrT="[Text]" custT="1"/>
      <dgm:spPr/>
      <dgm:t>
        <a:bodyPr/>
        <a:lstStyle/>
        <a:p>
          <a:r>
            <a:rPr lang="en-US" sz="1600" b="1" dirty="0" err="1" smtClean="0"/>
            <a:t>StreamSupport.stream</a:t>
          </a:r>
          <a:r>
            <a:rPr lang="en-US" sz="1600" dirty="0" smtClean="0"/>
            <a:t>(</a:t>
          </a:r>
          <a:r>
            <a:rPr lang="en-US" sz="1600" dirty="0" err="1" smtClean="0"/>
            <a:t>spliterator</a:t>
          </a:r>
          <a:r>
            <a:rPr lang="en-US" sz="1600" dirty="0" smtClean="0"/>
            <a:t>, false);</a:t>
          </a:r>
          <a:endParaRPr lang="ru-RU" sz="1600" dirty="0"/>
        </a:p>
      </dgm:t>
    </dgm:pt>
    <dgm:pt modelId="{DC5093F1-FA3A-4CA3-8807-1D9E19ACC3EF}" type="parTrans" cxnId="{1E272BFA-50B7-4FB8-8B03-0DB9BD5471B8}">
      <dgm:prSet/>
      <dgm:spPr/>
      <dgm:t>
        <a:bodyPr/>
        <a:lstStyle/>
        <a:p>
          <a:endParaRPr lang="ru-RU" sz="1600"/>
        </a:p>
      </dgm:t>
    </dgm:pt>
    <dgm:pt modelId="{CCE07668-918D-45A6-B55C-6DC66078394A}" type="sibTrans" cxnId="{1E272BFA-50B7-4FB8-8B03-0DB9BD5471B8}">
      <dgm:prSet/>
      <dgm:spPr/>
      <dgm:t>
        <a:bodyPr/>
        <a:lstStyle/>
        <a:p>
          <a:endParaRPr lang="ru-RU" sz="1600"/>
        </a:p>
      </dgm:t>
    </dgm:pt>
    <dgm:pt modelId="{7C1A2B3D-EC6A-48CE-B184-E1993C998FFC}">
      <dgm:prSet phldrT="[Text]" custT="1"/>
      <dgm:spPr/>
      <dgm:t>
        <a:bodyPr/>
        <a:lstStyle/>
        <a:p>
          <a:r>
            <a:rPr lang="ru-RU" sz="1600" b="0" i="0" dirty="0" smtClean="0"/>
            <a:t>Позволяет пропустить N первых элементов</a:t>
          </a:r>
          <a:endParaRPr lang="ru-RU" sz="1600" dirty="0"/>
        </a:p>
      </dgm:t>
    </dgm:pt>
    <dgm:pt modelId="{054581D7-12F3-4F32-8776-1A22D3704DF9}" type="parTrans" cxnId="{2C73AD02-A503-4C6B-B0DF-0866C766CFEE}">
      <dgm:prSet/>
      <dgm:spPr/>
      <dgm:t>
        <a:bodyPr/>
        <a:lstStyle/>
        <a:p>
          <a:endParaRPr lang="ru-RU" sz="1600"/>
        </a:p>
      </dgm:t>
    </dgm:pt>
    <dgm:pt modelId="{19B594D8-75E5-4914-B581-553526B54881}" type="sibTrans" cxnId="{2C73AD02-A503-4C6B-B0DF-0866C766CFEE}">
      <dgm:prSet/>
      <dgm:spPr/>
      <dgm:t>
        <a:bodyPr/>
        <a:lstStyle/>
        <a:p>
          <a:endParaRPr lang="ru-RU" sz="1600"/>
        </a:p>
      </dgm:t>
    </dgm:pt>
    <dgm:pt modelId="{18DC16AA-54C2-4481-A4CD-FC9DE1422C1E}">
      <dgm:prSet phldrT="[Text]" custT="1"/>
      <dgm:spPr/>
      <dgm:t>
        <a:bodyPr/>
        <a:lstStyle/>
        <a:p>
          <a:r>
            <a:rPr lang="ru-RU" sz="1600" b="0" i="0" dirty="0" smtClean="0"/>
            <a:t>Возвращает </a:t>
          </a:r>
          <a:r>
            <a:rPr lang="ru-RU" sz="1600" b="0" i="0" dirty="0" err="1" smtClean="0"/>
            <a:t>стрим</a:t>
          </a:r>
          <a:r>
            <a:rPr lang="ru-RU" sz="1600" b="0" i="0" dirty="0" smtClean="0"/>
            <a:t> без дубликатов (для метода </a:t>
          </a:r>
          <a:r>
            <a:rPr lang="ru-RU" sz="1600" b="0" i="0" dirty="0" err="1" smtClean="0"/>
            <a:t>equals</a:t>
          </a:r>
          <a:r>
            <a:rPr lang="ru-RU" sz="1600" b="0" i="0" dirty="0" smtClean="0"/>
            <a:t>)</a:t>
          </a:r>
          <a:endParaRPr lang="ru-RU" sz="1600" dirty="0"/>
        </a:p>
      </dgm:t>
    </dgm:pt>
    <dgm:pt modelId="{039A3933-5F96-41CA-B2A3-DF9A44B40FA8}" type="parTrans" cxnId="{881593CD-5B6E-4BB4-BB44-22C9A17D951B}">
      <dgm:prSet/>
      <dgm:spPr/>
      <dgm:t>
        <a:bodyPr/>
        <a:lstStyle/>
        <a:p>
          <a:endParaRPr lang="ru-RU" sz="1600"/>
        </a:p>
      </dgm:t>
    </dgm:pt>
    <dgm:pt modelId="{FFA4E458-2EBA-415B-9D5F-11247DE53BF1}" type="sibTrans" cxnId="{881593CD-5B6E-4BB4-BB44-22C9A17D951B}">
      <dgm:prSet/>
      <dgm:spPr/>
      <dgm:t>
        <a:bodyPr/>
        <a:lstStyle/>
        <a:p>
          <a:endParaRPr lang="ru-RU" sz="1600"/>
        </a:p>
      </dgm:t>
    </dgm:pt>
    <dgm:pt modelId="{B0DBCEA2-02FB-4CDA-89F4-D67D4219F93C}">
      <dgm:prSet phldrT="[Text]" custT="1"/>
      <dgm:spPr/>
      <dgm:t>
        <a:bodyPr/>
        <a:lstStyle/>
        <a:p>
          <a:r>
            <a:rPr lang="en-US" sz="1600" dirty="0" err="1" smtClean="0"/>
            <a:t>flatMap</a:t>
          </a:r>
          <a:r>
            <a:rPr lang="en-US" sz="1600" dirty="0" smtClean="0"/>
            <a:t> (</a:t>
          </a:r>
          <a:r>
            <a:rPr lang="en-US" sz="1600" dirty="0" err="1" smtClean="0"/>
            <a:t>flatMapToInt</a:t>
          </a:r>
          <a:r>
            <a:rPr lang="en-US" sz="1600" dirty="0" smtClean="0"/>
            <a:t>, etc.)</a:t>
          </a:r>
          <a:endParaRPr lang="ru-RU" sz="1600" dirty="0"/>
        </a:p>
      </dgm:t>
    </dgm:pt>
    <dgm:pt modelId="{99A717B9-7BFC-46EF-AF49-E2C54F441FC4}" type="parTrans" cxnId="{B830FE63-6D0C-4C7B-BD93-20FD0C5AA228}">
      <dgm:prSet/>
      <dgm:spPr/>
      <dgm:t>
        <a:bodyPr/>
        <a:lstStyle/>
        <a:p>
          <a:endParaRPr lang="ru-RU" sz="1600"/>
        </a:p>
      </dgm:t>
    </dgm:pt>
    <dgm:pt modelId="{91D998C8-CA15-47DB-B3B2-4DDD450CAA59}" type="sibTrans" cxnId="{B830FE63-6D0C-4C7B-BD93-20FD0C5AA228}">
      <dgm:prSet/>
      <dgm:spPr/>
      <dgm:t>
        <a:bodyPr/>
        <a:lstStyle/>
        <a:p>
          <a:endParaRPr lang="ru-RU" sz="1600"/>
        </a:p>
      </dgm:t>
    </dgm:pt>
    <dgm:pt modelId="{789D26A5-2B7C-4E5F-AC16-41D26CD022E0}">
      <dgm:prSet phldrT="[Text]" custT="1"/>
      <dgm:spPr/>
      <dgm:t>
        <a:bodyPr/>
        <a:lstStyle/>
        <a:p>
          <a:r>
            <a:rPr lang="ru-RU" sz="1600" b="0" i="0" dirty="0" smtClean="0"/>
            <a:t>Похоже на </a:t>
          </a:r>
          <a:r>
            <a:rPr lang="ru-RU" sz="1600" b="0" i="0" dirty="0" err="1" smtClean="0"/>
            <a:t>map</a:t>
          </a:r>
          <a:r>
            <a:rPr lang="ru-RU" sz="1600" b="0" i="0" dirty="0" smtClean="0"/>
            <a:t>, но может создавать из одного элемента несколько</a:t>
          </a:r>
          <a:endParaRPr lang="ru-RU" sz="1600" dirty="0"/>
        </a:p>
      </dgm:t>
    </dgm:pt>
    <dgm:pt modelId="{461E2DA6-AB88-49DC-AFBC-4AE75F3809EC}" type="parTrans" cxnId="{AE14FB48-820B-4938-8C31-DB6A9111C814}">
      <dgm:prSet/>
      <dgm:spPr/>
      <dgm:t>
        <a:bodyPr/>
        <a:lstStyle/>
        <a:p>
          <a:endParaRPr lang="ru-RU" sz="1600"/>
        </a:p>
      </dgm:t>
    </dgm:pt>
    <dgm:pt modelId="{B824A498-2AAD-41BD-9674-A27F71FA08D2}" type="sibTrans" cxnId="{AE14FB48-820B-4938-8C31-DB6A9111C814}">
      <dgm:prSet/>
      <dgm:spPr/>
      <dgm:t>
        <a:bodyPr/>
        <a:lstStyle/>
        <a:p>
          <a:endParaRPr lang="ru-RU" sz="1600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F681B95E-8033-416A-A397-DD36F956888D}" type="pres">
      <dgm:prSet presAssocID="{4C7674A1-1DC0-49D3-8DB2-5B583BF55D7B}" presName="linNode" presStyleCnt="0"/>
      <dgm:spPr/>
    </dgm:pt>
    <dgm:pt modelId="{229D6907-9BFC-4ED8-A6BC-108EA42BA111}" type="pres">
      <dgm:prSet presAssocID="{4C7674A1-1DC0-49D3-8DB2-5B583BF55D7B}" presName="parentText" presStyleLbl="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50966-29C3-4333-AC02-806013D68E33}" type="pres">
      <dgm:prSet presAssocID="{4C7674A1-1DC0-49D3-8DB2-5B583BF55D7B}" presName="descendantText" presStyleLbl="align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7F243-1B16-4490-A057-DB3C2B515C21}" type="pres">
      <dgm:prSet presAssocID="{BBE47162-76D0-4653-8793-4219170896BD}" presName="sp" presStyleCnt="0"/>
      <dgm:spPr/>
    </dgm:pt>
    <dgm:pt modelId="{F62BCAF5-3DA5-4810-A8FB-7E9703655BBE}" type="pres">
      <dgm:prSet presAssocID="{1E43BE5F-ACA7-40AD-83DE-CBAA5E582D8E}" presName="linNode" presStyleCnt="0"/>
      <dgm:spPr/>
    </dgm:pt>
    <dgm:pt modelId="{54730263-BFC2-4359-B82A-825979BB1958}" type="pres">
      <dgm:prSet presAssocID="{1E43BE5F-ACA7-40AD-83DE-CBAA5E582D8E}" presName="parentText" presStyleLbl="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3D717-9A8D-45A8-82D7-1D241EAA2949}" type="pres">
      <dgm:prSet presAssocID="{1E43BE5F-ACA7-40AD-83DE-CBAA5E582D8E}" presName="descendantText" presStyleLbl="align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E65BD-BAF7-40EB-9849-BF8DEFC7BE18}" type="pres">
      <dgm:prSet presAssocID="{7628696C-B2C8-4231-849D-207AD58D1DEF}" presName="sp" presStyleCnt="0"/>
      <dgm:spPr/>
    </dgm:pt>
    <dgm:pt modelId="{381760EB-47D1-4708-B38A-63C7C06C8F74}" type="pres">
      <dgm:prSet presAssocID="{B0DBCEA2-02FB-4CDA-89F4-D67D4219F93C}" presName="linNode" presStyleCnt="0"/>
      <dgm:spPr/>
    </dgm:pt>
    <dgm:pt modelId="{A12DE59A-2A6C-41EA-921B-8D1BF9D32046}" type="pres">
      <dgm:prSet presAssocID="{B0DBCEA2-02FB-4CDA-89F4-D67D4219F93C}" presName="parentText" presStyleLbl="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B771A8-C2D2-4748-9C2C-B2DA86D3DB0E}" type="pres">
      <dgm:prSet presAssocID="{B0DBCEA2-02FB-4CDA-89F4-D67D4219F93C}" presName="descendantText" presStyleLbl="align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3EAEC0-8203-4D1F-A594-F957D1C3FAB2}" type="pres">
      <dgm:prSet presAssocID="{91D998C8-CA15-47DB-B3B2-4DDD450CAA59}" presName="sp" presStyleCnt="0"/>
      <dgm:spPr/>
    </dgm:pt>
    <dgm:pt modelId="{1779BA59-309B-4FE5-83FB-4299CE9F8228}" type="pres">
      <dgm:prSet presAssocID="{E53D188F-2582-4DB2-8F44-590581F8F51C}" presName="linNode" presStyleCnt="0"/>
      <dgm:spPr/>
    </dgm:pt>
    <dgm:pt modelId="{A5519C89-4B41-42D6-9CD0-8910AFF653E5}" type="pres">
      <dgm:prSet presAssocID="{E53D188F-2582-4DB2-8F44-590581F8F51C}" presName="parentText" presStyleLbl="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66991-897C-475E-A7CF-909FFFF8014E}" type="pres">
      <dgm:prSet presAssocID="{E53D188F-2582-4DB2-8F44-590581F8F51C}" presName="descendantText" presStyleLbl="align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21EF5B-C3A3-49C1-B8EE-1C8A8E0E67AA}" type="pres">
      <dgm:prSet presAssocID="{0B8865B3-1539-4CF5-B4B2-46A5F4B22E04}" presName="sp" presStyleCnt="0"/>
      <dgm:spPr/>
    </dgm:pt>
    <dgm:pt modelId="{12D15E74-E9E0-446D-8711-911B57C39963}" type="pres">
      <dgm:prSet presAssocID="{C95882E2-D459-4CD1-8644-EF691BB99204}" presName="linNode" presStyleCnt="0"/>
      <dgm:spPr/>
    </dgm:pt>
    <dgm:pt modelId="{CF61B2AD-10FC-4478-ACDC-42613DF718F7}" type="pres">
      <dgm:prSet presAssocID="{C95882E2-D459-4CD1-8644-EF691BB99204}" presName="parentText" presStyleLbl="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413F5-7EC5-4B28-8D38-14A949B7CB23}" type="pres">
      <dgm:prSet presAssocID="{C95882E2-D459-4CD1-8644-EF691BB99204}" presName="descendantText" presStyleLbl="align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405E2-5489-4C77-831C-9011537D68C7}" type="pres">
      <dgm:prSet presAssocID="{B76BB01B-929D-4814-96FB-D1CFA5733A9F}" presName="sp" presStyleCnt="0"/>
      <dgm:spPr/>
    </dgm:pt>
    <dgm:pt modelId="{2461F4DA-0BF1-4031-AE73-62CDE98AEA80}" type="pres">
      <dgm:prSet presAssocID="{3D072BCE-1700-4D4D-9B2E-63D033578DCF}" presName="linNode" presStyleCnt="0"/>
      <dgm:spPr/>
    </dgm:pt>
    <dgm:pt modelId="{7F0E7E35-2E34-4092-9F64-FDAEADD2F3D9}" type="pres">
      <dgm:prSet presAssocID="{3D072BCE-1700-4D4D-9B2E-63D033578DCF}" presName="parentText" presStyleLbl="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5E0B0-6807-4EE9-B682-257AFFF0DB86}" type="pres">
      <dgm:prSet presAssocID="{3D072BCE-1700-4D4D-9B2E-63D033578DCF}" presName="descendantText" presStyleLbl="alignAccFollow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95069-EAA1-4A4F-8214-82ABE04AEDF6}" type="pres">
      <dgm:prSet presAssocID="{20A1C5EC-01C0-4881-9CEA-CDB3819CB23F}" presName="sp" presStyleCnt="0"/>
      <dgm:spPr/>
    </dgm:pt>
    <dgm:pt modelId="{F932DDF4-E44D-4304-B9A3-B687A631F6E3}" type="pres">
      <dgm:prSet presAssocID="{657B000D-0860-46F7-B498-0DFCF464EA0B}" presName="linNode" presStyleCnt="0"/>
      <dgm:spPr/>
    </dgm:pt>
    <dgm:pt modelId="{24DAB81B-56B8-4492-A039-EAEA3357D0C7}" type="pres">
      <dgm:prSet presAssocID="{657B000D-0860-46F7-B498-0DFCF464EA0B}" presName="parentText" presStyleLbl="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4DA02F-EFCF-4F74-94A0-47B80D767F37}" type="pres">
      <dgm:prSet presAssocID="{657B000D-0860-46F7-B498-0DFCF464EA0B}" presName="descendantText" presStyleLbl="align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3D61B0-8AD7-42DE-A934-681A9D13537B}" srcId="{6CC37FB0-11E9-4812-A8EE-2503DAE1CF11}" destId="{C95882E2-D459-4CD1-8644-EF691BB99204}" srcOrd="6" destOrd="0" parTransId="{93968DFF-AD01-48D8-8390-853EE8DE4B24}" sibTransId="{B76BB01B-929D-4814-96FB-D1CFA5733A9F}"/>
    <dgm:cxn modelId="{9CDBEAAB-B2B9-4088-9DD1-9451DB380044}" srcId="{6CC37FB0-11E9-4812-A8EE-2503DAE1CF11}" destId="{4C7674A1-1DC0-49D3-8DB2-5B583BF55D7B}" srcOrd="2" destOrd="0" parTransId="{5ECD89D2-C12B-49A7-8070-FBF429DE5D94}" sibTransId="{BBE47162-76D0-4653-8793-4219170896BD}"/>
    <dgm:cxn modelId="{61B49BC5-64B8-4362-895A-1E9CB17241FD}" srcId="{6CC37FB0-11E9-4812-A8EE-2503DAE1CF11}" destId="{3D072BCE-1700-4D4D-9B2E-63D033578DCF}" srcOrd="7" destOrd="0" parTransId="{A8E3E3FE-CF97-4139-9F34-3A32FCB4C360}" sibTransId="{20A1C5EC-01C0-4881-9CEA-CDB3819CB23F}"/>
    <dgm:cxn modelId="{3B8D2DAC-4132-4E8A-A026-7B0820E94806}" srcId="{C95882E2-D459-4CD1-8644-EF691BB99204}" destId="{15CB2C8D-5967-43B2-A486-90CDD14B2C52}" srcOrd="0" destOrd="0" parTransId="{177EB3AA-6ADC-4658-A6AC-F1ABDB18AD34}" sibTransId="{442FB540-A8F2-4C38-AC1D-B28BD9DE8C55}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E4040F3C-818E-47A7-9153-2E5808B70136}" srcId="{E53D188F-2582-4DB2-8F44-590581F8F51C}" destId="{B0C05ECD-C1F2-4AAD-8F39-A4A59F16A0C3}" srcOrd="0" destOrd="0" parTransId="{F4C02B66-996E-4C07-A977-562C5E58D5C6}" sibTransId="{33E08F0C-2F63-4FA1-9F0D-564637E10059}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7BA7CD06-5B25-405B-A9F5-D849BAF54F88}" type="presOf" srcId="{15CB2C8D-5967-43B2-A486-90CDD14B2C52}" destId="{3B5413F5-7EC5-4B28-8D38-14A949B7CB23}" srcOrd="0" destOrd="0" presId="urn:microsoft.com/office/officeart/2005/8/layout/vList5"/>
    <dgm:cxn modelId="{A93599D5-F02F-4384-BB8F-3C30FA897851}" srcId="{6CC37FB0-11E9-4812-A8EE-2503DAE1CF11}" destId="{657B000D-0860-46F7-B498-0DFCF464EA0B}" srcOrd="8" destOrd="0" parTransId="{27B60E74-675C-4B9E-92BB-3886331CACEA}" sibTransId="{773C6B0F-CF29-4AAF-91F5-4E5714F8C6D1}"/>
    <dgm:cxn modelId="{BCEF84DC-FA1E-48CF-A883-7DC50F8A95BC}" type="presOf" srcId="{E53D188F-2582-4DB2-8F44-590581F8F51C}" destId="{A5519C89-4B41-42D6-9CD0-8910AFF653E5}" srcOrd="0" destOrd="0" presId="urn:microsoft.com/office/officeart/2005/8/layout/vList5"/>
    <dgm:cxn modelId="{169081B5-1458-4250-8FC2-C62EDBBB20C8}" type="presOf" srcId="{70EB2085-DDD1-4E10-80BE-5E26EB968DFF}" destId="{D943BB31-8736-42FF-A3EA-BF2081889888}" srcOrd="0" destOrd="0" presId="urn:microsoft.com/office/officeart/2005/8/layout/vList5"/>
    <dgm:cxn modelId="{5253CCEF-527A-4050-A65A-6E7E77BCFC30}" type="presOf" srcId="{1E43BE5F-ACA7-40AD-83DE-CBAA5E582D8E}" destId="{54730263-BFC2-4359-B82A-825979BB1958}" srcOrd="0" destOrd="0" presId="urn:microsoft.com/office/officeart/2005/8/layout/vList5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8B079956-F24E-483A-8470-461E541765EB}" type="presOf" srcId="{7C1A2B3D-EC6A-48CE-B184-E1993C998FFC}" destId="{EFD0B837-B800-4361-81FE-21FFE92292CF}" srcOrd="0" destOrd="0" presId="urn:microsoft.com/office/officeart/2005/8/layout/vList5"/>
    <dgm:cxn modelId="{AE14FB48-820B-4938-8C31-DB6A9111C814}" srcId="{B0DBCEA2-02FB-4CDA-89F4-D67D4219F93C}" destId="{789D26A5-2B7C-4E5F-AC16-41D26CD022E0}" srcOrd="0" destOrd="0" parTransId="{461E2DA6-AB88-49DC-AFBC-4AE75F3809EC}" sibTransId="{B824A498-2AAD-41BD-9674-A27F71FA08D2}"/>
    <dgm:cxn modelId="{B93EBD75-F4BA-474B-8687-D81BCB215D27}" type="presOf" srcId="{AEE3FD88-F385-4811-97AC-D5423FB23FBD}" destId="{CC65E0B0-6807-4EE9-B682-257AFFF0DB86}" srcOrd="0" destOrd="0" presId="urn:microsoft.com/office/officeart/2005/8/layout/vList5"/>
    <dgm:cxn modelId="{06235DA3-FD80-483A-A036-3488DCFDF80A}" type="presOf" srcId="{4C7674A1-1DC0-49D3-8DB2-5B583BF55D7B}" destId="{229D6907-9BFC-4ED8-A6BC-108EA42BA111}" srcOrd="0" destOrd="0" presId="urn:microsoft.com/office/officeart/2005/8/layout/vList5"/>
    <dgm:cxn modelId="{1E272BFA-50B7-4FB8-8B03-0DB9BD5471B8}" srcId="{657B000D-0860-46F7-B498-0DFCF464EA0B}" destId="{3E517703-8BC4-4454-B7F9-B3187399719D}" srcOrd="0" destOrd="0" parTransId="{DC5093F1-FA3A-4CA3-8807-1D9E19ACC3EF}" sibTransId="{CCE07668-918D-45A6-B55C-6DC66078394A}"/>
    <dgm:cxn modelId="{9A94254F-080B-4E6C-B7AF-07FD6F009CD8}" type="presOf" srcId="{C95882E2-D459-4CD1-8644-EF691BB99204}" destId="{CF61B2AD-10FC-4478-ACDC-42613DF718F7}" srcOrd="0" destOrd="0" presId="urn:microsoft.com/office/officeart/2005/8/layout/vList5"/>
    <dgm:cxn modelId="{C5053447-EC40-4832-AEB3-73E2AB32B255}" type="presOf" srcId="{18DC16AA-54C2-4481-A4CD-FC9DE1422C1E}" destId="{70650966-29C3-4333-AC02-806013D68E33}" srcOrd="0" destOrd="0" presId="urn:microsoft.com/office/officeart/2005/8/layout/vList5"/>
    <dgm:cxn modelId="{798D8B4C-0246-4D0C-B3E3-5121678079EF}" type="presOf" srcId="{657B000D-0860-46F7-B498-0DFCF464EA0B}" destId="{24DAB81B-56B8-4492-A039-EAEA3357D0C7}" srcOrd="0" destOrd="0" presId="urn:microsoft.com/office/officeart/2005/8/layout/vList5"/>
    <dgm:cxn modelId="{91850021-BE81-462A-8EEA-29101059AEC2}" type="presOf" srcId="{6CC37FB0-11E9-4812-A8EE-2503DAE1CF11}" destId="{1E73B93B-75E1-4946-9178-09D1B8C2DD2B}" srcOrd="0" destOrd="0" presId="urn:microsoft.com/office/officeart/2005/8/layout/vList5"/>
    <dgm:cxn modelId="{D1E9DAC3-F2A9-4D17-8385-3DC3FDBD53F4}" type="presOf" srcId="{B0DBCEA2-02FB-4CDA-89F4-D67D4219F93C}" destId="{A12DE59A-2A6C-41EA-921B-8D1BF9D32046}" srcOrd="0" destOrd="0" presId="urn:microsoft.com/office/officeart/2005/8/layout/vList5"/>
    <dgm:cxn modelId="{49E7F0E1-EFCD-472C-AE0B-D26E3B76BC6D}" type="presOf" srcId="{B0C05ECD-C1F2-4AAD-8F39-A4A59F16A0C3}" destId="{87466991-897C-475E-A7CF-909FFFF8014E}" srcOrd="0" destOrd="0" presId="urn:microsoft.com/office/officeart/2005/8/layout/vList5"/>
    <dgm:cxn modelId="{B830FE63-6D0C-4C7B-BD93-20FD0C5AA228}" srcId="{6CC37FB0-11E9-4812-A8EE-2503DAE1CF11}" destId="{B0DBCEA2-02FB-4CDA-89F4-D67D4219F93C}" srcOrd="4" destOrd="0" parTransId="{99A717B9-7BFC-46EF-AF49-E2C54F441FC4}" sibTransId="{91D998C8-CA15-47DB-B3B2-4DDD450CAA59}"/>
    <dgm:cxn modelId="{1DAA1CE2-3AB5-4111-8D8E-AF559FEFBA38}" srcId="{6CC37FB0-11E9-4812-A8EE-2503DAE1CF11}" destId="{E53D188F-2582-4DB2-8F44-590581F8F51C}" srcOrd="5" destOrd="0" parTransId="{FF08CB1F-DB8C-4DED-9BFB-2970CA4C6349}" sibTransId="{0B8865B3-1539-4CF5-B4B2-46A5F4B22E04}"/>
    <dgm:cxn modelId="{294E21CF-A817-4D60-BB79-4B0DB7F470CD}" type="presOf" srcId="{3E517703-8BC4-4454-B7F9-B3187399719D}" destId="{2A4DA02F-EFCF-4F74-94A0-47B80D767F37}" srcOrd="0" destOrd="0" presId="urn:microsoft.com/office/officeart/2005/8/layout/vList5"/>
    <dgm:cxn modelId="{07C79115-BDBD-47F5-BF02-1F787F7DD616}" type="presOf" srcId="{44D781FF-3AAD-467D-97D7-B31364E7A950}" destId="{C7665FA0-929F-4686-8FE2-36D7134B2B59}" srcOrd="0" destOrd="0" presId="urn:microsoft.com/office/officeart/2005/8/layout/vList5"/>
    <dgm:cxn modelId="{F03379BA-F8B6-4CB1-BFF3-A86B4DC99215}" type="presOf" srcId="{F9116B5D-A59A-4A6B-9582-20C27C39A3F9}" destId="{2DA1A61E-AC1C-4ACA-8BA9-72ED4C6EA104}" srcOrd="0" destOrd="0" presId="urn:microsoft.com/office/officeart/2005/8/layout/vList5"/>
    <dgm:cxn modelId="{E52FED4B-E04B-4D1B-9035-4856103E9315}" type="presOf" srcId="{3D072BCE-1700-4D4D-9B2E-63D033578DCF}" destId="{7F0E7E35-2E34-4092-9F64-FDAEADD2F3D9}" srcOrd="0" destOrd="0" presId="urn:microsoft.com/office/officeart/2005/8/layout/vList5"/>
    <dgm:cxn modelId="{881593CD-5B6E-4BB4-BB44-22C9A17D951B}" srcId="{4C7674A1-1DC0-49D3-8DB2-5B583BF55D7B}" destId="{18DC16AA-54C2-4481-A4CD-FC9DE1422C1E}" srcOrd="0" destOrd="0" parTransId="{039A3933-5F96-41CA-B2A3-DF9A44B40FA8}" sibTransId="{FFA4E458-2EBA-415B-9D5F-11247DE53BF1}"/>
    <dgm:cxn modelId="{C2D5B9CF-F5E2-4F79-A93D-858ADA46CB35}" srcId="{1E43BE5F-ACA7-40AD-83DE-CBAA5E582D8E}" destId="{FF93CB9E-681E-443A-8088-0C1424A04B51}" srcOrd="0" destOrd="0" parTransId="{A02151E0-FAFE-460F-B85A-A11C980E41DD}" sibTransId="{FE16E8C2-B60F-4976-B50C-90D291E5D7DF}"/>
    <dgm:cxn modelId="{00ADC105-B29A-4228-A4BF-BC6961E2A067}" type="presOf" srcId="{FF93CB9E-681E-443A-8088-0C1424A04B51}" destId="{0363D717-9A8D-45A8-82D7-1D241EAA2949}" srcOrd="0" destOrd="0" presId="urn:microsoft.com/office/officeart/2005/8/layout/vList5"/>
    <dgm:cxn modelId="{6D9ECB41-F27D-4FF0-AC34-38AAEE4010E3}" srcId="{3D072BCE-1700-4D4D-9B2E-63D033578DCF}" destId="{AEE3FD88-F385-4811-97AC-D5423FB23FBD}" srcOrd="0" destOrd="0" parTransId="{3C29FE02-A9E0-429F-9F33-52EF28BD06A5}" sibTransId="{06E6D073-E27A-4315-B2AE-89160672C14A}"/>
    <dgm:cxn modelId="{00C8508B-ACBC-449D-BB5E-22FA3C056B2E}" type="presOf" srcId="{789D26A5-2B7C-4E5F-AC16-41D26CD022E0}" destId="{99B771A8-C2D2-4748-9C2C-B2DA86D3DB0E}" srcOrd="0" destOrd="0" presId="urn:microsoft.com/office/officeart/2005/8/layout/vList5"/>
    <dgm:cxn modelId="{2C73AD02-A503-4C6B-B0DF-0866C766CFEE}" srcId="{44D781FF-3AAD-467D-97D7-B31364E7A950}" destId="{7C1A2B3D-EC6A-48CE-B184-E1993C998FFC}" srcOrd="0" destOrd="0" parTransId="{054581D7-12F3-4F32-8776-1A22D3704DF9}" sibTransId="{19B594D8-75E5-4914-B581-553526B54881}"/>
    <dgm:cxn modelId="{5B4377F3-25D2-48F2-9F81-7104D86BC1A6}" srcId="{6CC37FB0-11E9-4812-A8EE-2503DAE1CF11}" destId="{1E43BE5F-ACA7-40AD-83DE-CBAA5E582D8E}" srcOrd="3" destOrd="0" parTransId="{24F4A111-3170-422D-8C1C-9A9C56688ACF}" sibTransId="{7628696C-B2C8-4231-849D-207AD58D1DEF}"/>
    <dgm:cxn modelId="{BCD19560-5970-4C30-BAD9-FEAAEB2ADEEA}" type="presParOf" srcId="{1E73B93B-75E1-4946-9178-09D1B8C2DD2B}" destId="{6CD6F02C-6AF1-4626-B04B-8F1790F98C81}" srcOrd="0" destOrd="0" presId="urn:microsoft.com/office/officeart/2005/8/layout/vList5"/>
    <dgm:cxn modelId="{6E286E4D-0073-4E62-AC5C-12DAD15E4641}" type="presParOf" srcId="{6CD6F02C-6AF1-4626-B04B-8F1790F98C81}" destId="{2DA1A61E-AC1C-4ACA-8BA9-72ED4C6EA104}" srcOrd="0" destOrd="0" presId="urn:microsoft.com/office/officeart/2005/8/layout/vList5"/>
    <dgm:cxn modelId="{FF8DBD97-D9E3-48AD-982B-E8DFAAF20E79}" type="presParOf" srcId="{6CD6F02C-6AF1-4626-B04B-8F1790F98C81}" destId="{D943BB31-8736-42FF-A3EA-BF2081889888}" srcOrd="1" destOrd="0" presId="urn:microsoft.com/office/officeart/2005/8/layout/vList5"/>
    <dgm:cxn modelId="{90361B7C-F187-4EDC-A080-EA6C9411146D}" type="presParOf" srcId="{1E73B93B-75E1-4946-9178-09D1B8C2DD2B}" destId="{10342352-B243-4916-98B4-5A20CF80FB9C}" srcOrd="1" destOrd="0" presId="urn:microsoft.com/office/officeart/2005/8/layout/vList5"/>
    <dgm:cxn modelId="{F00F4BAF-0555-4C75-ABD1-DB2761DB00C0}" type="presParOf" srcId="{1E73B93B-75E1-4946-9178-09D1B8C2DD2B}" destId="{8846E3F9-54DD-4D9D-8789-05743D76815F}" srcOrd="2" destOrd="0" presId="urn:microsoft.com/office/officeart/2005/8/layout/vList5"/>
    <dgm:cxn modelId="{383D4B4D-B50F-4E48-A88E-54F8A1EEF7FE}" type="presParOf" srcId="{8846E3F9-54DD-4D9D-8789-05743D76815F}" destId="{C7665FA0-929F-4686-8FE2-36D7134B2B59}" srcOrd="0" destOrd="0" presId="urn:microsoft.com/office/officeart/2005/8/layout/vList5"/>
    <dgm:cxn modelId="{5B531B8C-E560-41CC-8680-C137F2CD4773}" type="presParOf" srcId="{8846E3F9-54DD-4D9D-8789-05743D76815F}" destId="{EFD0B837-B800-4361-81FE-21FFE92292CF}" srcOrd="1" destOrd="0" presId="urn:microsoft.com/office/officeart/2005/8/layout/vList5"/>
    <dgm:cxn modelId="{C4062792-F008-421F-A4CE-76F08CFDA9D9}" type="presParOf" srcId="{1E73B93B-75E1-4946-9178-09D1B8C2DD2B}" destId="{E902F48F-CFCD-4C29-89F1-4C26ACD2C1CA}" srcOrd="3" destOrd="0" presId="urn:microsoft.com/office/officeart/2005/8/layout/vList5"/>
    <dgm:cxn modelId="{6CE3E257-9F26-4F59-A3CD-8A23501F6F04}" type="presParOf" srcId="{1E73B93B-75E1-4946-9178-09D1B8C2DD2B}" destId="{F681B95E-8033-416A-A397-DD36F956888D}" srcOrd="4" destOrd="0" presId="urn:microsoft.com/office/officeart/2005/8/layout/vList5"/>
    <dgm:cxn modelId="{E0F6ECDD-AD96-4212-9C77-A49A71E4F1D2}" type="presParOf" srcId="{F681B95E-8033-416A-A397-DD36F956888D}" destId="{229D6907-9BFC-4ED8-A6BC-108EA42BA111}" srcOrd="0" destOrd="0" presId="urn:microsoft.com/office/officeart/2005/8/layout/vList5"/>
    <dgm:cxn modelId="{7E6A6F97-0F95-4888-82AC-9C56FB18A74C}" type="presParOf" srcId="{F681B95E-8033-416A-A397-DD36F956888D}" destId="{70650966-29C3-4333-AC02-806013D68E33}" srcOrd="1" destOrd="0" presId="urn:microsoft.com/office/officeart/2005/8/layout/vList5"/>
    <dgm:cxn modelId="{DE217CCF-107A-42B3-9E45-CD75D2452BFB}" type="presParOf" srcId="{1E73B93B-75E1-4946-9178-09D1B8C2DD2B}" destId="{50A7F243-1B16-4490-A057-DB3C2B515C21}" srcOrd="5" destOrd="0" presId="urn:microsoft.com/office/officeart/2005/8/layout/vList5"/>
    <dgm:cxn modelId="{F64D691B-6EFE-4229-8F02-D21A645699A9}" type="presParOf" srcId="{1E73B93B-75E1-4946-9178-09D1B8C2DD2B}" destId="{F62BCAF5-3DA5-4810-A8FB-7E9703655BBE}" srcOrd="6" destOrd="0" presId="urn:microsoft.com/office/officeart/2005/8/layout/vList5"/>
    <dgm:cxn modelId="{0043EA68-9350-4A9A-A95F-F7497F78BB44}" type="presParOf" srcId="{F62BCAF5-3DA5-4810-A8FB-7E9703655BBE}" destId="{54730263-BFC2-4359-B82A-825979BB1958}" srcOrd="0" destOrd="0" presId="urn:microsoft.com/office/officeart/2005/8/layout/vList5"/>
    <dgm:cxn modelId="{37C5E0E0-4DD3-4BC2-8731-66FD6E87C3BA}" type="presParOf" srcId="{F62BCAF5-3DA5-4810-A8FB-7E9703655BBE}" destId="{0363D717-9A8D-45A8-82D7-1D241EAA2949}" srcOrd="1" destOrd="0" presId="urn:microsoft.com/office/officeart/2005/8/layout/vList5"/>
    <dgm:cxn modelId="{64F1C8FF-68C1-472F-8BD1-40776A433C30}" type="presParOf" srcId="{1E73B93B-75E1-4946-9178-09D1B8C2DD2B}" destId="{A2FE65BD-BAF7-40EB-9849-BF8DEFC7BE18}" srcOrd="7" destOrd="0" presId="urn:microsoft.com/office/officeart/2005/8/layout/vList5"/>
    <dgm:cxn modelId="{9E7B0E48-FD23-46ED-BAC6-8C74B6D6EBD4}" type="presParOf" srcId="{1E73B93B-75E1-4946-9178-09D1B8C2DD2B}" destId="{381760EB-47D1-4708-B38A-63C7C06C8F74}" srcOrd="8" destOrd="0" presId="urn:microsoft.com/office/officeart/2005/8/layout/vList5"/>
    <dgm:cxn modelId="{17BD79EF-973E-4247-BE3B-C3768E86249B}" type="presParOf" srcId="{381760EB-47D1-4708-B38A-63C7C06C8F74}" destId="{A12DE59A-2A6C-41EA-921B-8D1BF9D32046}" srcOrd="0" destOrd="0" presId="urn:microsoft.com/office/officeart/2005/8/layout/vList5"/>
    <dgm:cxn modelId="{12030914-56EC-46E9-A6BB-FE631DA78D4E}" type="presParOf" srcId="{381760EB-47D1-4708-B38A-63C7C06C8F74}" destId="{99B771A8-C2D2-4748-9C2C-B2DA86D3DB0E}" srcOrd="1" destOrd="0" presId="urn:microsoft.com/office/officeart/2005/8/layout/vList5"/>
    <dgm:cxn modelId="{FD7DD208-F3EA-4865-A13B-67E59CF9B671}" type="presParOf" srcId="{1E73B93B-75E1-4946-9178-09D1B8C2DD2B}" destId="{283EAEC0-8203-4D1F-A594-F957D1C3FAB2}" srcOrd="9" destOrd="0" presId="urn:microsoft.com/office/officeart/2005/8/layout/vList5"/>
    <dgm:cxn modelId="{38D6582E-B3CE-4963-9C4D-600EB733DD86}" type="presParOf" srcId="{1E73B93B-75E1-4946-9178-09D1B8C2DD2B}" destId="{1779BA59-309B-4FE5-83FB-4299CE9F8228}" srcOrd="10" destOrd="0" presId="urn:microsoft.com/office/officeart/2005/8/layout/vList5"/>
    <dgm:cxn modelId="{055B5807-67C8-4613-B203-2A62682E364E}" type="presParOf" srcId="{1779BA59-309B-4FE5-83FB-4299CE9F8228}" destId="{A5519C89-4B41-42D6-9CD0-8910AFF653E5}" srcOrd="0" destOrd="0" presId="urn:microsoft.com/office/officeart/2005/8/layout/vList5"/>
    <dgm:cxn modelId="{99A83B93-3E85-4207-B8E5-2D01F9A7533C}" type="presParOf" srcId="{1779BA59-309B-4FE5-83FB-4299CE9F8228}" destId="{87466991-897C-475E-A7CF-909FFFF8014E}" srcOrd="1" destOrd="0" presId="urn:microsoft.com/office/officeart/2005/8/layout/vList5"/>
    <dgm:cxn modelId="{E992BCAC-DDD5-4265-AC54-1942517F36D7}" type="presParOf" srcId="{1E73B93B-75E1-4946-9178-09D1B8C2DD2B}" destId="{7021EF5B-C3A3-49C1-B8EE-1C8A8E0E67AA}" srcOrd="11" destOrd="0" presId="urn:microsoft.com/office/officeart/2005/8/layout/vList5"/>
    <dgm:cxn modelId="{FE562DD0-E625-4B60-BF7D-AB8835867AF4}" type="presParOf" srcId="{1E73B93B-75E1-4946-9178-09D1B8C2DD2B}" destId="{12D15E74-E9E0-446D-8711-911B57C39963}" srcOrd="12" destOrd="0" presId="urn:microsoft.com/office/officeart/2005/8/layout/vList5"/>
    <dgm:cxn modelId="{9C8F7A1B-629E-4024-9B5D-ABD3995F6443}" type="presParOf" srcId="{12D15E74-E9E0-446D-8711-911B57C39963}" destId="{CF61B2AD-10FC-4478-ACDC-42613DF718F7}" srcOrd="0" destOrd="0" presId="urn:microsoft.com/office/officeart/2005/8/layout/vList5"/>
    <dgm:cxn modelId="{31A068F2-1F46-4C7A-BA0F-1D17DF118214}" type="presParOf" srcId="{12D15E74-E9E0-446D-8711-911B57C39963}" destId="{3B5413F5-7EC5-4B28-8D38-14A949B7CB23}" srcOrd="1" destOrd="0" presId="urn:microsoft.com/office/officeart/2005/8/layout/vList5"/>
    <dgm:cxn modelId="{BECBB3FB-E19B-4995-BF59-59920A803E9F}" type="presParOf" srcId="{1E73B93B-75E1-4946-9178-09D1B8C2DD2B}" destId="{811405E2-5489-4C77-831C-9011537D68C7}" srcOrd="13" destOrd="0" presId="urn:microsoft.com/office/officeart/2005/8/layout/vList5"/>
    <dgm:cxn modelId="{11724A8B-F294-46CC-AE84-2835282A2652}" type="presParOf" srcId="{1E73B93B-75E1-4946-9178-09D1B8C2DD2B}" destId="{2461F4DA-0BF1-4031-AE73-62CDE98AEA80}" srcOrd="14" destOrd="0" presId="urn:microsoft.com/office/officeart/2005/8/layout/vList5"/>
    <dgm:cxn modelId="{A6C77A34-28D7-4865-8886-A8D0A4A72AF1}" type="presParOf" srcId="{2461F4DA-0BF1-4031-AE73-62CDE98AEA80}" destId="{7F0E7E35-2E34-4092-9F64-FDAEADD2F3D9}" srcOrd="0" destOrd="0" presId="urn:microsoft.com/office/officeart/2005/8/layout/vList5"/>
    <dgm:cxn modelId="{71228B05-31BF-4B94-BCE3-9D094345B316}" type="presParOf" srcId="{2461F4DA-0BF1-4031-AE73-62CDE98AEA80}" destId="{CC65E0B0-6807-4EE9-B682-257AFFF0DB86}" srcOrd="1" destOrd="0" presId="urn:microsoft.com/office/officeart/2005/8/layout/vList5"/>
    <dgm:cxn modelId="{7AE237C1-A87E-4B7A-8D34-9606AFE9D02C}" type="presParOf" srcId="{1E73B93B-75E1-4946-9178-09D1B8C2DD2B}" destId="{F3295069-EAA1-4A4F-8214-82ABE04AEDF6}" srcOrd="15" destOrd="0" presId="urn:microsoft.com/office/officeart/2005/8/layout/vList5"/>
    <dgm:cxn modelId="{583FBD1A-F034-4F36-850D-904D056AF69B}" type="presParOf" srcId="{1E73B93B-75E1-4946-9178-09D1B8C2DD2B}" destId="{F932DDF4-E44D-4304-B9A3-B687A631F6E3}" srcOrd="16" destOrd="0" presId="urn:microsoft.com/office/officeart/2005/8/layout/vList5"/>
    <dgm:cxn modelId="{59BBF3C7-54D1-431B-B9D2-8DE80C1FFADB}" type="presParOf" srcId="{F932DDF4-E44D-4304-B9A3-B687A631F6E3}" destId="{24DAB81B-56B8-4492-A039-EAEA3357D0C7}" srcOrd="0" destOrd="0" presId="urn:microsoft.com/office/officeart/2005/8/layout/vList5"/>
    <dgm:cxn modelId="{80CA0A11-41D6-46B5-90A9-6CA6FDF0583C}" type="presParOf" srcId="{F932DDF4-E44D-4304-B9A3-B687A631F6E3}" destId="{2A4DA02F-EFCF-4F74-94A0-47B80D767F3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en-US" sz="1600" b="1" i="0" dirty="0" err="1" smtClean="0"/>
            <a:t>findFirst</a:t>
          </a:r>
          <a:r>
            <a:rPr lang="ru-RU" sz="1600" b="1" i="0" dirty="0" smtClean="0"/>
            <a:t> \ </a:t>
          </a:r>
          <a:r>
            <a:rPr lang="en-US" sz="1600" b="1" i="0" dirty="0" err="1" smtClean="0"/>
            <a:t>findAny</a:t>
          </a:r>
          <a:endParaRPr lang="ru-RU" sz="16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 sz="1600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 sz="1600"/>
        </a:p>
      </dgm:t>
    </dgm:pt>
    <dgm:pt modelId="{70EB2085-DDD1-4E10-80BE-5E26EB968DFF}">
      <dgm:prSet phldrT="[Text]" custT="1"/>
      <dgm:spPr/>
      <dgm:t>
        <a:bodyPr/>
        <a:lstStyle/>
        <a:p>
          <a:r>
            <a:rPr lang="ru-RU" sz="1600" b="0" i="0" dirty="0" smtClean="0"/>
            <a:t>Возвращает первый \ любой подходящий элемент из </a:t>
          </a:r>
          <a:r>
            <a:rPr lang="ru-RU" sz="1600" b="0" i="0" dirty="0" err="1" smtClean="0"/>
            <a:t>стрима</a:t>
          </a:r>
          <a:r>
            <a:rPr lang="ru-RU" sz="1600" b="0" i="0" dirty="0" smtClean="0"/>
            <a:t> (возвращает </a:t>
          </a:r>
          <a:r>
            <a:rPr lang="ru-RU" sz="1600" b="0" i="0" dirty="0" err="1" smtClean="0"/>
            <a:t>Optional</a:t>
          </a:r>
          <a:r>
            <a:rPr lang="ru-RU" sz="1600" b="0" i="0" dirty="0" smtClean="0"/>
            <a:t>)</a:t>
          </a:r>
          <a:endParaRPr lang="ru-RU" sz="1600" dirty="0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 sz="1600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 sz="1600"/>
        </a:p>
      </dgm:t>
    </dgm:pt>
    <dgm:pt modelId="{4C7674A1-1DC0-49D3-8DB2-5B583BF55D7B}">
      <dgm:prSet phldrT="[Text]" custT="1"/>
      <dgm:spPr/>
      <dgm:t>
        <a:bodyPr/>
        <a:lstStyle/>
        <a:p>
          <a:r>
            <a:rPr lang="en-US" sz="1600" b="1" i="0" dirty="0" err="1" smtClean="0"/>
            <a:t>anyMatch</a:t>
          </a:r>
          <a:r>
            <a:rPr lang="en-US" sz="1600" b="1" i="0" dirty="0" smtClean="0"/>
            <a:t> \ </a:t>
          </a:r>
          <a:r>
            <a:rPr lang="en-US" sz="1600" b="1" i="0" dirty="0" err="1" smtClean="0"/>
            <a:t>noneMatch</a:t>
          </a:r>
          <a:r>
            <a:rPr lang="en-US" sz="1600" b="1" i="0" dirty="0" smtClean="0"/>
            <a:t> \ </a:t>
          </a:r>
          <a:r>
            <a:rPr lang="en-US" sz="1600" b="1" i="0" dirty="0" err="1" smtClean="0"/>
            <a:t>allMatch</a:t>
          </a:r>
          <a:endParaRPr lang="ru-RU" sz="1600" dirty="0"/>
        </a:p>
      </dgm:t>
    </dgm:pt>
    <dgm:pt modelId="{5ECD89D2-C12B-49A7-8070-FBF429DE5D94}" type="parTrans" cxnId="{9CDBEAAB-B2B9-4088-9DD1-9451DB380044}">
      <dgm:prSet/>
      <dgm:spPr/>
      <dgm:t>
        <a:bodyPr/>
        <a:lstStyle/>
        <a:p>
          <a:endParaRPr lang="ru-RU" sz="1600"/>
        </a:p>
      </dgm:t>
    </dgm:pt>
    <dgm:pt modelId="{BBE47162-76D0-4653-8793-4219170896BD}" type="sibTrans" cxnId="{9CDBEAAB-B2B9-4088-9DD1-9451DB380044}">
      <dgm:prSet/>
      <dgm:spPr/>
      <dgm:t>
        <a:bodyPr/>
        <a:lstStyle/>
        <a:p>
          <a:endParaRPr lang="ru-RU" sz="1600"/>
        </a:p>
      </dgm:t>
    </dgm:pt>
    <dgm:pt modelId="{7C1A2B3D-EC6A-48CE-B184-E1993C998FFC}">
      <dgm:prSet phldrT="[Text]" custT="1"/>
      <dgm:spPr/>
      <dgm:t>
        <a:bodyPr/>
        <a:lstStyle/>
        <a:p>
          <a:r>
            <a:rPr lang="en-US" sz="1600" b="0" i="0" dirty="0" smtClean="0"/>
            <a:t>count</a:t>
          </a:r>
          <a:endParaRPr lang="ru-RU" sz="1600" dirty="0"/>
        </a:p>
      </dgm:t>
    </dgm:pt>
    <dgm:pt modelId="{054581D7-12F3-4F32-8776-1A22D3704DF9}" type="parTrans" cxnId="{2C73AD02-A503-4C6B-B0DF-0866C766CFEE}">
      <dgm:prSet/>
      <dgm:spPr/>
      <dgm:t>
        <a:bodyPr/>
        <a:lstStyle/>
        <a:p>
          <a:endParaRPr lang="ru-RU" sz="1600"/>
        </a:p>
      </dgm:t>
    </dgm:pt>
    <dgm:pt modelId="{19B594D8-75E5-4914-B581-553526B54881}" type="sibTrans" cxnId="{2C73AD02-A503-4C6B-B0DF-0866C766CFEE}">
      <dgm:prSet/>
      <dgm:spPr/>
      <dgm:t>
        <a:bodyPr/>
        <a:lstStyle/>
        <a:p>
          <a:endParaRPr lang="ru-RU" sz="1600"/>
        </a:p>
      </dgm:t>
    </dgm:pt>
    <dgm:pt modelId="{18DC16AA-54C2-4481-A4CD-FC9DE1422C1E}">
      <dgm:prSet phldrT="[Text]" custT="1"/>
      <dgm:spPr/>
      <dgm:t>
        <a:bodyPr/>
        <a:lstStyle/>
        <a:p>
          <a:r>
            <a:rPr lang="ru-RU" sz="1600" b="0" i="0" dirty="0" smtClean="0"/>
            <a:t>Возвращает </a:t>
          </a:r>
          <a:r>
            <a:rPr lang="ru-RU" sz="1600" b="0" i="0" dirty="0" err="1" smtClean="0"/>
            <a:t>true</a:t>
          </a:r>
          <a:r>
            <a:rPr lang="ru-RU" sz="1600" b="0" i="0" dirty="0" smtClean="0"/>
            <a:t>, если условие выполняется хотя бы для одного элемента</a:t>
          </a:r>
          <a:r>
            <a:rPr lang="en-US" sz="1600" b="0" i="0" dirty="0" smtClean="0"/>
            <a:t> \ </a:t>
          </a:r>
          <a:r>
            <a:rPr lang="ru-RU" sz="1600" b="0" i="0" dirty="0" smtClean="0"/>
            <a:t>ни для одного \ для всех</a:t>
          </a:r>
          <a:endParaRPr lang="ru-RU" sz="1600" dirty="0"/>
        </a:p>
      </dgm:t>
    </dgm:pt>
    <dgm:pt modelId="{039A3933-5F96-41CA-B2A3-DF9A44B40FA8}" type="parTrans" cxnId="{881593CD-5B6E-4BB4-BB44-22C9A17D951B}">
      <dgm:prSet/>
      <dgm:spPr/>
      <dgm:t>
        <a:bodyPr/>
        <a:lstStyle/>
        <a:p>
          <a:endParaRPr lang="ru-RU" sz="1600"/>
        </a:p>
      </dgm:t>
    </dgm:pt>
    <dgm:pt modelId="{FFA4E458-2EBA-415B-9D5F-11247DE53BF1}" type="sibTrans" cxnId="{881593CD-5B6E-4BB4-BB44-22C9A17D951B}">
      <dgm:prSet/>
      <dgm:spPr/>
      <dgm:t>
        <a:bodyPr/>
        <a:lstStyle/>
        <a:p>
          <a:endParaRPr lang="ru-RU" sz="1600"/>
        </a:p>
      </dgm:t>
    </dgm:pt>
    <dgm:pt modelId="{D555C955-066A-4BD0-A6EC-ECE713230D47}">
      <dgm:prSet phldrT="[Text]" custT="1"/>
      <dgm:spPr/>
      <dgm:t>
        <a:bodyPr/>
        <a:lstStyle/>
        <a:p>
          <a:r>
            <a:rPr lang="en-US" sz="1600" dirty="0" smtClean="0"/>
            <a:t>collect</a:t>
          </a:r>
          <a:endParaRPr lang="ru-RU" sz="1600" dirty="0"/>
        </a:p>
      </dgm:t>
    </dgm:pt>
    <dgm:pt modelId="{5DF9DAC1-8059-4AE9-BE5D-5BF73E0F13AD}" type="parTrans" cxnId="{A314AD17-3D44-4456-98A9-7012F9E0D561}">
      <dgm:prSet/>
      <dgm:spPr/>
      <dgm:t>
        <a:bodyPr/>
        <a:lstStyle/>
        <a:p>
          <a:endParaRPr lang="ru-RU"/>
        </a:p>
      </dgm:t>
    </dgm:pt>
    <dgm:pt modelId="{B7EC294C-8669-42E7-A98C-66A1759625EE}" type="sibTrans" cxnId="{A314AD17-3D44-4456-98A9-7012F9E0D561}">
      <dgm:prSet/>
      <dgm:spPr/>
      <dgm:t>
        <a:bodyPr/>
        <a:lstStyle/>
        <a:p>
          <a:endParaRPr lang="ru-RU"/>
        </a:p>
      </dgm:t>
    </dgm:pt>
    <dgm:pt modelId="{D0D8BD50-10D7-4A0C-B098-838FBEB53ECF}">
      <dgm:prSet phldrT="[Text]" custT="1"/>
      <dgm:spPr/>
      <dgm:t>
        <a:bodyPr/>
        <a:lstStyle/>
        <a:p>
          <a:r>
            <a:rPr lang="ru-RU" sz="1600" b="0" i="0" dirty="0" smtClean="0"/>
            <a:t>Представление результатов в виде коллекций и других структур данных</a:t>
          </a:r>
          <a:endParaRPr lang="ru-RU" sz="1600" dirty="0"/>
        </a:p>
      </dgm:t>
    </dgm:pt>
    <dgm:pt modelId="{CC5A6344-9319-4DF2-A0C5-08A08268048C}" type="parTrans" cxnId="{BCBBBC0C-C14C-4C03-B1E3-76F8346B5D6E}">
      <dgm:prSet/>
      <dgm:spPr/>
      <dgm:t>
        <a:bodyPr/>
        <a:lstStyle/>
        <a:p>
          <a:endParaRPr lang="ru-RU"/>
        </a:p>
      </dgm:t>
    </dgm:pt>
    <dgm:pt modelId="{DE033BD6-1562-4368-B61E-25FB605B0622}" type="sibTrans" cxnId="{BCBBBC0C-C14C-4C03-B1E3-76F8346B5D6E}">
      <dgm:prSet/>
      <dgm:spPr/>
      <dgm:t>
        <a:bodyPr/>
        <a:lstStyle/>
        <a:p>
          <a:endParaRPr lang="ru-RU"/>
        </a:p>
      </dgm:t>
    </dgm:pt>
    <dgm:pt modelId="{FF349E62-0562-419C-BC43-DD7AFE4F7856}">
      <dgm:prSet phldrT="[Text]" custT="1"/>
      <dgm:spPr/>
      <dgm:t>
        <a:bodyPr/>
        <a:lstStyle/>
        <a:p>
          <a:r>
            <a:rPr lang="ru-RU" sz="1600" b="0" i="0" dirty="0" smtClean="0"/>
            <a:t>Возвращает количество элементов в </a:t>
          </a:r>
          <a:r>
            <a:rPr lang="ru-RU" sz="1600" b="0" i="0" dirty="0" err="1" smtClean="0"/>
            <a:t>стриме</a:t>
          </a:r>
          <a:endParaRPr lang="ru-RU" sz="1600" dirty="0"/>
        </a:p>
      </dgm:t>
    </dgm:pt>
    <dgm:pt modelId="{3F3728D3-CA52-43E3-A258-31F655530A8B}" type="parTrans" cxnId="{C92DE0F8-DD17-4340-BB20-8DE31661C5BB}">
      <dgm:prSet/>
      <dgm:spPr/>
      <dgm:t>
        <a:bodyPr/>
        <a:lstStyle/>
        <a:p>
          <a:endParaRPr lang="ru-RU"/>
        </a:p>
      </dgm:t>
    </dgm:pt>
    <dgm:pt modelId="{B08568EE-94C7-4BDA-A85D-8CA2BE3CC2A6}" type="sibTrans" cxnId="{C92DE0F8-DD17-4340-BB20-8DE31661C5BB}">
      <dgm:prSet/>
      <dgm:spPr/>
      <dgm:t>
        <a:bodyPr/>
        <a:lstStyle/>
        <a:p>
          <a:endParaRPr lang="ru-RU"/>
        </a:p>
      </dgm:t>
    </dgm:pt>
    <dgm:pt modelId="{4278D357-00CC-40DC-ACBB-8D36B7FA785D}">
      <dgm:prSet phldrT="[Text]" custT="1"/>
      <dgm:spPr/>
      <dgm:t>
        <a:bodyPr/>
        <a:lstStyle/>
        <a:p>
          <a:r>
            <a:rPr lang="en-US" sz="1600" dirty="0" smtClean="0"/>
            <a:t>min</a:t>
          </a:r>
          <a:r>
            <a:rPr lang="ru-RU" sz="1600" dirty="0" smtClean="0"/>
            <a:t> \ </a:t>
          </a:r>
          <a:r>
            <a:rPr lang="en-US" sz="1600" dirty="0" smtClean="0"/>
            <a:t>max</a:t>
          </a:r>
          <a:endParaRPr lang="ru-RU" sz="1600" dirty="0"/>
        </a:p>
      </dgm:t>
    </dgm:pt>
    <dgm:pt modelId="{26B12F2C-2795-403E-9F89-3C414C2877A4}" type="parTrans" cxnId="{0DB24CF6-C6F1-411F-82EA-691333BD1D89}">
      <dgm:prSet/>
      <dgm:spPr/>
      <dgm:t>
        <a:bodyPr/>
        <a:lstStyle/>
        <a:p>
          <a:endParaRPr lang="ru-RU"/>
        </a:p>
      </dgm:t>
    </dgm:pt>
    <dgm:pt modelId="{AC049536-5D5F-4BD9-A35D-F8BF3118D04F}" type="sibTrans" cxnId="{0DB24CF6-C6F1-411F-82EA-691333BD1D89}">
      <dgm:prSet/>
      <dgm:spPr/>
      <dgm:t>
        <a:bodyPr/>
        <a:lstStyle/>
        <a:p>
          <a:endParaRPr lang="ru-RU"/>
        </a:p>
      </dgm:t>
    </dgm:pt>
    <dgm:pt modelId="{156849F2-5576-4AAF-BD90-A8BCFFF01811}">
      <dgm:prSet phldrT="[Text]" custT="1"/>
      <dgm:spPr/>
      <dgm:t>
        <a:bodyPr/>
        <a:lstStyle/>
        <a:p>
          <a:r>
            <a:rPr lang="ru-RU" sz="1600" b="0" i="0" dirty="0" smtClean="0"/>
            <a:t>Возвращает минимальный</a:t>
          </a:r>
          <a:r>
            <a:rPr lang="en-US" sz="1600" b="0" i="0" dirty="0" smtClean="0"/>
            <a:t> \ </a:t>
          </a:r>
          <a:r>
            <a:rPr lang="ru-RU" sz="1600" b="0" i="0" dirty="0" smtClean="0"/>
            <a:t>максимальный элемент, в качестве условия использует компаратор</a:t>
          </a:r>
          <a:endParaRPr lang="ru-RU" sz="1600" dirty="0"/>
        </a:p>
      </dgm:t>
    </dgm:pt>
    <dgm:pt modelId="{9A3B2190-B110-4529-8316-0480B0345305}" type="parTrans" cxnId="{006B4422-EDA7-4024-9A17-C71FA8F34006}">
      <dgm:prSet/>
      <dgm:spPr/>
      <dgm:t>
        <a:bodyPr/>
        <a:lstStyle/>
        <a:p>
          <a:endParaRPr lang="ru-RU"/>
        </a:p>
      </dgm:t>
    </dgm:pt>
    <dgm:pt modelId="{52DD9351-904C-4293-BB91-BD40EEF619F7}" type="sibTrans" cxnId="{006B4422-EDA7-4024-9A17-C71FA8F34006}">
      <dgm:prSet/>
      <dgm:spPr/>
      <dgm:t>
        <a:bodyPr/>
        <a:lstStyle/>
        <a:p>
          <a:endParaRPr lang="ru-RU"/>
        </a:p>
      </dgm:t>
    </dgm:pt>
    <dgm:pt modelId="{BBB58F2D-C410-4F5E-B8D5-5E7CD326E80B}">
      <dgm:prSet phldrT="[Text]" custT="1"/>
      <dgm:spPr/>
      <dgm:t>
        <a:bodyPr/>
        <a:lstStyle/>
        <a:p>
          <a:r>
            <a:rPr lang="en-US" sz="1600" dirty="0" err="1" smtClean="0"/>
            <a:t>forEach</a:t>
          </a:r>
          <a:endParaRPr lang="ru-RU" sz="1600" dirty="0"/>
        </a:p>
      </dgm:t>
    </dgm:pt>
    <dgm:pt modelId="{EAF46E06-F694-4648-8004-602C353A5D9F}" type="parTrans" cxnId="{ACB9A2C6-9024-45F8-B59B-EFCD3D45CF16}">
      <dgm:prSet/>
      <dgm:spPr/>
      <dgm:t>
        <a:bodyPr/>
        <a:lstStyle/>
        <a:p>
          <a:endParaRPr lang="ru-RU"/>
        </a:p>
      </dgm:t>
    </dgm:pt>
    <dgm:pt modelId="{6876C782-9E16-42ED-A6CC-F37EE64011FB}" type="sibTrans" cxnId="{ACB9A2C6-9024-45F8-B59B-EFCD3D45CF16}">
      <dgm:prSet/>
      <dgm:spPr/>
      <dgm:t>
        <a:bodyPr/>
        <a:lstStyle/>
        <a:p>
          <a:endParaRPr lang="ru-RU"/>
        </a:p>
      </dgm:t>
    </dgm:pt>
    <dgm:pt modelId="{947CF8D4-3080-4CD9-B857-966292AAE809}">
      <dgm:prSet phldrT="[Text]" custT="1"/>
      <dgm:spPr/>
      <dgm:t>
        <a:bodyPr/>
        <a:lstStyle/>
        <a:p>
          <a:r>
            <a:rPr lang="ru-RU" sz="1600" b="0" i="0" dirty="0" smtClean="0"/>
            <a:t>Применяет функцию к каждому объекту </a:t>
          </a:r>
          <a:r>
            <a:rPr lang="ru-RU" sz="1600" b="0" i="0" dirty="0" err="1" smtClean="0"/>
            <a:t>стрима</a:t>
          </a:r>
          <a:r>
            <a:rPr lang="ru-RU" sz="1600" b="0" i="0" dirty="0" smtClean="0"/>
            <a:t>, порядок при параллельном выполнении не гарантируется</a:t>
          </a:r>
          <a:endParaRPr lang="ru-RU" sz="1600" dirty="0"/>
        </a:p>
      </dgm:t>
    </dgm:pt>
    <dgm:pt modelId="{1E144AB2-DA77-4EAA-AF87-6EBA0C235C84}" type="parTrans" cxnId="{42D035E9-1DA6-45AA-B8A5-083DAD53B1AB}">
      <dgm:prSet/>
      <dgm:spPr/>
      <dgm:t>
        <a:bodyPr/>
        <a:lstStyle/>
        <a:p>
          <a:endParaRPr lang="ru-RU"/>
        </a:p>
      </dgm:t>
    </dgm:pt>
    <dgm:pt modelId="{70EC626F-4D8B-4E11-856E-ADC641E48042}" type="sibTrans" cxnId="{42D035E9-1DA6-45AA-B8A5-083DAD53B1AB}">
      <dgm:prSet/>
      <dgm:spPr/>
      <dgm:t>
        <a:bodyPr/>
        <a:lstStyle/>
        <a:p>
          <a:endParaRPr lang="ru-RU"/>
        </a:p>
      </dgm:t>
    </dgm:pt>
    <dgm:pt modelId="{C3A26ACF-913D-4D0A-8806-C3D6E48D45E2}">
      <dgm:prSet phldrT="[Text]" custT="1"/>
      <dgm:spPr/>
      <dgm:t>
        <a:bodyPr/>
        <a:lstStyle/>
        <a:p>
          <a:r>
            <a:rPr lang="en-US" sz="1600" dirty="0" err="1" smtClean="0"/>
            <a:t>toArray</a:t>
          </a:r>
          <a:endParaRPr lang="ru-RU" sz="1600" dirty="0"/>
        </a:p>
      </dgm:t>
    </dgm:pt>
    <dgm:pt modelId="{7B3E3779-9C8F-4EA1-B742-D5723E708958}" type="parTrans" cxnId="{E1AA9302-CB35-4165-A1FB-22DE40FBC487}">
      <dgm:prSet/>
      <dgm:spPr/>
      <dgm:t>
        <a:bodyPr/>
        <a:lstStyle/>
        <a:p>
          <a:endParaRPr lang="ru-RU"/>
        </a:p>
      </dgm:t>
    </dgm:pt>
    <dgm:pt modelId="{B736E89F-AC90-4350-B172-D942E152A98C}" type="sibTrans" cxnId="{E1AA9302-CB35-4165-A1FB-22DE40FBC487}">
      <dgm:prSet/>
      <dgm:spPr/>
      <dgm:t>
        <a:bodyPr/>
        <a:lstStyle/>
        <a:p>
          <a:endParaRPr lang="ru-RU"/>
        </a:p>
      </dgm:t>
    </dgm:pt>
    <dgm:pt modelId="{116FFFBB-4FC3-4AE0-9E11-B7B9478FD8CF}">
      <dgm:prSet phldrT="[Text]" custT="1"/>
      <dgm:spPr/>
      <dgm:t>
        <a:bodyPr/>
        <a:lstStyle/>
        <a:p>
          <a:r>
            <a:rPr lang="ru-RU" sz="1600" b="0" i="0" dirty="0" smtClean="0"/>
            <a:t>Возвращает массив значений </a:t>
          </a:r>
          <a:r>
            <a:rPr lang="ru-RU" sz="1600" b="0" i="0" dirty="0" err="1" smtClean="0"/>
            <a:t>стрима</a:t>
          </a:r>
          <a:endParaRPr lang="ru-RU" sz="1600" dirty="0"/>
        </a:p>
      </dgm:t>
    </dgm:pt>
    <dgm:pt modelId="{DC802E13-841A-4F3D-B6F4-BA92DF476F4F}" type="parTrans" cxnId="{82FF7201-CE1D-4A4C-8B65-A9B066797881}">
      <dgm:prSet/>
      <dgm:spPr/>
      <dgm:t>
        <a:bodyPr/>
        <a:lstStyle/>
        <a:p>
          <a:endParaRPr lang="ru-RU"/>
        </a:p>
      </dgm:t>
    </dgm:pt>
    <dgm:pt modelId="{CDACE12C-59C3-4A72-9213-EAD4E0DC1D02}" type="sibTrans" cxnId="{82FF7201-CE1D-4A4C-8B65-A9B066797881}">
      <dgm:prSet/>
      <dgm:spPr/>
      <dgm:t>
        <a:bodyPr/>
        <a:lstStyle/>
        <a:p>
          <a:endParaRPr lang="ru-RU"/>
        </a:p>
      </dgm:t>
    </dgm:pt>
    <dgm:pt modelId="{10C51D06-F4DF-4180-8E7A-67B4D5C630AA}">
      <dgm:prSet phldrT="[Text]" custT="1"/>
      <dgm:spPr/>
      <dgm:t>
        <a:bodyPr/>
        <a:lstStyle/>
        <a:p>
          <a:r>
            <a:rPr lang="en-US" sz="1600" dirty="0" smtClean="0"/>
            <a:t>reduce</a:t>
          </a:r>
          <a:endParaRPr lang="ru-RU" sz="1600" dirty="0"/>
        </a:p>
      </dgm:t>
    </dgm:pt>
    <dgm:pt modelId="{00BF1578-F772-4383-82D6-79B4F0091530}" type="parTrans" cxnId="{ECE7740D-4412-495E-AF4A-60DEBF146F91}">
      <dgm:prSet/>
      <dgm:spPr/>
      <dgm:t>
        <a:bodyPr/>
        <a:lstStyle/>
        <a:p>
          <a:endParaRPr lang="ru-RU"/>
        </a:p>
      </dgm:t>
    </dgm:pt>
    <dgm:pt modelId="{2D933096-70CB-4536-AD84-C5385E06BF5D}" type="sibTrans" cxnId="{ECE7740D-4412-495E-AF4A-60DEBF146F91}">
      <dgm:prSet/>
      <dgm:spPr/>
      <dgm:t>
        <a:bodyPr/>
        <a:lstStyle/>
        <a:p>
          <a:endParaRPr lang="ru-RU"/>
        </a:p>
      </dgm:t>
    </dgm:pt>
    <dgm:pt modelId="{E22F5DBE-C713-42A7-BC93-5F10E129D7B3}">
      <dgm:prSet phldrT="[Text]" custT="1"/>
      <dgm:spPr/>
      <dgm:t>
        <a:bodyPr/>
        <a:lstStyle/>
        <a:p>
          <a:r>
            <a:rPr lang="ru-RU" sz="1600" b="0" i="0" dirty="0" smtClean="0"/>
            <a:t>Позволяет выполнять агрегатные функции на всей коллекцией и возвращать один результат</a:t>
          </a:r>
          <a:endParaRPr lang="ru-RU" sz="1600" dirty="0"/>
        </a:p>
      </dgm:t>
    </dgm:pt>
    <dgm:pt modelId="{A1D57A7E-209A-474E-A6C0-1372C11BC442}" type="parTrans" cxnId="{15DC8073-8CAD-4A55-8C69-CE85EC604D99}">
      <dgm:prSet/>
      <dgm:spPr/>
      <dgm:t>
        <a:bodyPr/>
        <a:lstStyle/>
        <a:p>
          <a:endParaRPr lang="ru-RU"/>
        </a:p>
      </dgm:t>
    </dgm:pt>
    <dgm:pt modelId="{5FE21A5A-9671-41A0-AC72-8FA1A7314531}" type="sibTrans" cxnId="{15DC8073-8CAD-4A55-8C69-CE85EC604D99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EF84211F-0854-40EE-A12E-31E469736B48}" type="pres">
      <dgm:prSet presAssocID="{D555C955-066A-4BD0-A6EC-ECE713230D47}" presName="linNode" presStyleCnt="0"/>
      <dgm:spPr/>
    </dgm:pt>
    <dgm:pt modelId="{2F6B2AE7-4456-4E39-A052-6B324E94F6D4}" type="pres">
      <dgm:prSet presAssocID="{D555C955-066A-4BD0-A6EC-ECE713230D47}" presName="parentText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A0B76-A80A-4DFC-BBD8-20EF3760A846}" type="pres">
      <dgm:prSet presAssocID="{D555C955-066A-4BD0-A6EC-ECE713230D47}" presName="descendantText" presStyleLbl="align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17A5D6-F8FE-4E5C-B73E-C9BC60EE372B}" type="pres">
      <dgm:prSet presAssocID="{B7EC294C-8669-42E7-A98C-66A1759625EE}" presName="sp" presStyleCnt="0"/>
      <dgm:spPr/>
    </dgm:pt>
    <dgm:pt modelId="{39F983A8-B2AA-4A72-85DE-F10B0323ED10}" type="pres">
      <dgm:prSet presAssocID="{7C1A2B3D-EC6A-48CE-B184-E1993C998FFC}" presName="linNode" presStyleCnt="0"/>
      <dgm:spPr/>
    </dgm:pt>
    <dgm:pt modelId="{A3EA223F-FD4C-414B-8238-AB5BA0479EBE}" type="pres">
      <dgm:prSet presAssocID="{7C1A2B3D-EC6A-48CE-B184-E1993C998FFC}" presName="parentText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BBCB-DB48-4CFB-BCEE-C09DCBBF9AB0}" type="pres">
      <dgm:prSet presAssocID="{7C1A2B3D-EC6A-48CE-B184-E1993C998FFC}" presName="descendantText" presStyleLbl="align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A9FD4-BAF1-4914-B4D5-F205CCB2C863}" type="pres">
      <dgm:prSet presAssocID="{19B594D8-75E5-4914-B581-553526B54881}" presName="sp" presStyleCnt="0"/>
      <dgm:spPr/>
    </dgm:pt>
    <dgm:pt modelId="{F681B95E-8033-416A-A397-DD36F956888D}" type="pres">
      <dgm:prSet presAssocID="{4C7674A1-1DC0-49D3-8DB2-5B583BF55D7B}" presName="linNode" presStyleCnt="0"/>
      <dgm:spPr/>
    </dgm:pt>
    <dgm:pt modelId="{229D6907-9BFC-4ED8-A6BC-108EA42BA111}" type="pres">
      <dgm:prSet presAssocID="{4C7674A1-1DC0-49D3-8DB2-5B583BF55D7B}" presName="parentText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50966-29C3-4333-AC02-806013D68E33}" type="pres">
      <dgm:prSet presAssocID="{4C7674A1-1DC0-49D3-8DB2-5B583BF55D7B}" presName="descendantText" presStyleLbl="align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7F243-1B16-4490-A057-DB3C2B515C21}" type="pres">
      <dgm:prSet presAssocID="{BBE47162-76D0-4653-8793-4219170896BD}" presName="sp" presStyleCnt="0"/>
      <dgm:spPr/>
    </dgm:pt>
    <dgm:pt modelId="{730117F2-3E2D-4938-9319-6649B1C49419}" type="pres">
      <dgm:prSet presAssocID="{4278D357-00CC-40DC-ACBB-8D36B7FA785D}" presName="linNode" presStyleCnt="0"/>
      <dgm:spPr/>
    </dgm:pt>
    <dgm:pt modelId="{427ED4A9-E43E-4444-A8F4-AD4B05AC07D6}" type="pres">
      <dgm:prSet presAssocID="{4278D357-00CC-40DC-ACBB-8D36B7FA785D}" presName="parentText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7DDBD-229D-4374-9845-A50B461B3C33}" type="pres">
      <dgm:prSet presAssocID="{4278D357-00CC-40DC-ACBB-8D36B7FA785D}" presName="descendantText" presStyleLbl="align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635D65-811B-4A26-A833-90661717FA53}" type="pres">
      <dgm:prSet presAssocID="{AC049536-5D5F-4BD9-A35D-F8BF3118D04F}" presName="sp" presStyleCnt="0"/>
      <dgm:spPr/>
    </dgm:pt>
    <dgm:pt modelId="{2DF58259-D9B6-4E4B-B5A9-E17877747A83}" type="pres">
      <dgm:prSet presAssocID="{BBB58F2D-C410-4F5E-B8D5-5E7CD326E80B}" presName="linNode" presStyleCnt="0"/>
      <dgm:spPr/>
    </dgm:pt>
    <dgm:pt modelId="{C5182AB9-A06D-4AAD-AF57-004932870EAA}" type="pres">
      <dgm:prSet presAssocID="{BBB58F2D-C410-4F5E-B8D5-5E7CD326E80B}" presName="parentText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6C7B2E-1090-4228-A19F-42EA4F16BE23}" type="pres">
      <dgm:prSet presAssocID="{BBB58F2D-C410-4F5E-B8D5-5E7CD326E80B}" presName="descendantText" presStyleLbl="align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DC334-508F-42D7-99BE-CA868EDCD703}" type="pres">
      <dgm:prSet presAssocID="{6876C782-9E16-42ED-A6CC-F37EE64011FB}" presName="sp" presStyleCnt="0"/>
      <dgm:spPr/>
    </dgm:pt>
    <dgm:pt modelId="{7869B477-D369-41F7-B858-634570304F98}" type="pres">
      <dgm:prSet presAssocID="{C3A26ACF-913D-4D0A-8806-C3D6E48D45E2}" presName="linNode" presStyleCnt="0"/>
      <dgm:spPr/>
    </dgm:pt>
    <dgm:pt modelId="{A41241E2-6BDE-4B22-A8DE-600DF538679F}" type="pres">
      <dgm:prSet presAssocID="{C3A26ACF-913D-4D0A-8806-C3D6E48D45E2}" presName="parentText" presStyleLbl="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4D8B1-834A-44CE-B731-DF991848410F}" type="pres">
      <dgm:prSet presAssocID="{C3A26ACF-913D-4D0A-8806-C3D6E48D45E2}" presName="descendantText" presStyleLbl="align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29FAE-F850-47E0-BD32-B9351ED851B5}" type="pres">
      <dgm:prSet presAssocID="{B736E89F-AC90-4350-B172-D942E152A98C}" presName="sp" presStyleCnt="0"/>
      <dgm:spPr/>
    </dgm:pt>
    <dgm:pt modelId="{2C328BF5-355B-4CB3-AAD0-4892734490E4}" type="pres">
      <dgm:prSet presAssocID="{10C51D06-F4DF-4180-8E7A-67B4D5C630AA}" presName="linNode" presStyleCnt="0"/>
      <dgm:spPr/>
    </dgm:pt>
    <dgm:pt modelId="{E9C8183D-0C8E-4A79-A15B-E8EB84A0188A}" type="pres">
      <dgm:prSet presAssocID="{10C51D06-F4DF-4180-8E7A-67B4D5C630AA}" presName="parentText" presStyleLbl="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05010-5843-4628-B322-5F78A0F502C7}" type="pres">
      <dgm:prSet presAssocID="{10C51D06-F4DF-4180-8E7A-67B4D5C630AA}" presName="descendantText" presStyleLbl="align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FF7201-CE1D-4A4C-8B65-A9B066797881}" srcId="{C3A26ACF-913D-4D0A-8806-C3D6E48D45E2}" destId="{116FFFBB-4FC3-4AE0-9E11-B7B9478FD8CF}" srcOrd="0" destOrd="0" parTransId="{DC802E13-841A-4F3D-B6F4-BA92DF476F4F}" sibTransId="{CDACE12C-59C3-4A72-9213-EAD4E0DC1D02}"/>
    <dgm:cxn modelId="{E1AA9302-CB35-4165-A1FB-22DE40FBC487}" srcId="{6CC37FB0-11E9-4812-A8EE-2503DAE1CF11}" destId="{C3A26ACF-913D-4D0A-8806-C3D6E48D45E2}" srcOrd="6" destOrd="0" parTransId="{7B3E3779-9C8F-4EA1-B742-D5723E708958}" sibTransId="{B736E89F-AC90-4350-B172-D942E152A98C}"/>
    <dgm:cxn modelId="{837C0D89-D1EA-4576-ADA6-8092A3A76675}" type="presOf" srcId="{FF349E62-0562-419C-BC43-DD7AFE4F7856}" destId="{1DA9BBCB-DB48-4CFB-BCEE-C09DCBBF9AB0}" srcOrd="0" destOrd="0" presId="urn:microsoft.com/office/officeart/2005/8/layout/vList5"/>
    <dgm:cxn modelId="{42D035E9-1DA6-45AA-B8A5-083DAD53B1AB}" srcId="{BBB58F2D-C410-4F5E-B8D5-5E7CD326E80B}" destId="{947CF8D4-3080-4CD9-B857-966292AAE809}" srcOrd="0" destOrd="0" parTransId="{1E144AB2-DA77-4EAA-AF87-6EBA0C235C84}" sibTransId="{70EC626F-4D8B-4E11-856E-ADC641E48042}"/>
    <dgm:cxn modelId="{A314AD17-3D44-4456-98A9-7012F9E0D561}" srcId="{6CC37FB0-11E9-4812-A8EE-2503DAE1CF11}" destId="{D555C955-066A-4BD0-A6EC-ECE713230D47}" srcOrd="1" destOrd="0" parTransId="{5DF9DAC1-8059-4AE9-BE5D-5BF73E0F13AD}" sibTransId="{B7EC294C-8669-42E7-A98C-66A1759625EE}"/>
    <dgm:cxn modelId="{006B4422-EDA7-4024-9A17-C71FA8F34006}" srcId="{4278D357-00CC-40DC-ACBB-8D36B7FA785D}" destId="{156849F2-5576-4AAF-BD90-A8BCFFF01811}" srcOrd="0" destOrd="0" parTransId="{9A3B2190-B110-4529-8316-0480B0345305}" sibTransId="{52DD9351-904C-4293-BB91-BD40EEF619F7}"/>
    <dgm:cxn modelId="{ACB9A2C6-9024-45F8-B59B-EFCD3D45CF16}" srcId="{6CC37FB0-11E9-4812-A8EE-2503DAE1CF11}" destId="{BBB58F2D-C410-4F5E-B8D5-5E7CD326E80B}" srcOrd="5" destOrd="0" parTransId="{EAF46E06-F694-4648-8004-602C353A5D9F}" sibTransId="{6876C782-9E16-42ED-A6CC-F37EE64011FB}"/>
    <dgm:cxn modelId="{82A5EB35-1511-43B9-A2E7-094F37940C85}" type="presOf" srcId="{C3A26ACF-913D-4D0A-8806-C3D6E48D45E2}" destId="{A41241E2-6BDE-4B22-A8DE-600DF538679F}" srcOrd="0" destOrd="0" presId="urn:microsoft.com/office/officeart/2005/8/layout/vList5"/>
    <dgm:cxn modelId="{28FC4ADC-671C-4CBF-9656-9C57C8479AEA}" type="presOf" srcId="{116FFFBB-4FC3-4AE0-9E11-B7B9478FD8CF}" destId="{AC54D8B1-834A-44CE-B731-DF991848410F}" srcOrd="0" destOrd="0" presId="urn:microsoft.com/office/officeart/2005/8/layout/vList5"/>
    <dgm:cxn modelId="{C92DE0F8-DD17-4340-BB20-8DE31661C5BB}" srcId="{7C1A2B3D-EC6A-48CE-B184-E1993C998FFC}" destId="{FF349E62-0562-419C-BC43-DD7AFE4F7856}" srcOrd="0" destOrd="0" parTransId="{3F3728D3-CA52-43E3-A258-31F655530A8B}" sibTransId="{B08568EE-94C7-4BDA-A85D-8CA2BE3CC2A6}"/>
    <dgm:cxn modelId="{5367ECE3-C05D-4623-A1B8-327A2F228546}" type="presOf" srcId="{7C1A2B3D-EC6A-48CE-B184-E1993C998FFC}" destId="{A3EA223F-FD4C-414B-8238-AB5BA0479EBE}" srcOrd="0" destOrd="0" presId="urn:microsoft.com/office/officeart/2005/8/layout/vList5"/>
    <dgm:cxn modelId="{F87D2A8D-D48A-4553-A1AF-B11B2BEE750C}" type="presOf" srcId="{D0D8BD50-10D7-4A0C-B098-838FBEB53ECF}" destId="{C31A0B76-A80A-4DFC-BBD8-20EF3760A846}" srcOrd="0" destOrd="0" presId="urn:microsoft.com/office/officeart/2005/8/layout/vList5"/>
    <dgm:cxn modelId="{E9A99AB6-EDB4-4948-86BB-06687FE4C918}" type="presOf" srcId="{10C51D06-F4DF-4180-8E7A-67B4D5C630AA}" destId="{E9C8183D-0C8E-4A79-A15B-E8EB84A0188A}" srcOrd="0" destOrd="0" presId="urn:microsoft.com/office/officeart/2005/8/layout/vList5"/>
    <dgm:cxn modelId="{6AB84C42-519B-4786-9825-FC2CCFCA2426}" type="presOf" srcId="{E22F5DBE-C713-42A7-BC93-5F10E129D7B3}" destId="{FC405010-5843-4628-B322-5F78A0F502C7}" srcOrd="0" destOrd="0" presId="urn:microsoft.com/office/officeart/2005/8/layout/vList5"/>
    <dgm:cxn modelId="{31CE3B3D-30FD-4744-947E-98C01D783316}" type="presOf" srcId="{18DC16AA-54C2-4481-A4CD-FC9DE1422C1E}" destId="{70650966-29C3-4333-AC02-806013D68E33}" srcOrd="0" destOrd="0" presId="urn:microsoft.com/office/officeart/2005/8/layout/vList5"/>
    <dgm:cxn modelId="{5CBE31F9-95A9-4327-AC09-D5E442BD8281}" type="presOf" srcId="{6CC37FB0-11E9-4812-A8EE-2503DAE1CF11}" destId="{1E73B93B-75E1-4946-9178-09D1B8C2DD2B}" srcOrd="0" destOrd="0" presId="urn:microsoft.com/office/officeart/2005/8/layout/vList5"/>
    <dgm:cxn modelId="{A5CC5905-FAA9-4C28-8D79-DA7B04A6ECE7}" type="presOf" srcId="{BBB58F2D-C410-4F5E-B8D5-5E7CD326E80B}" destId="{C5182AB9-A06D-4AAD-AF57-004932870EAA}" srcOrd="0" destOrd="0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78C38FB9-9BDF-4D8A-BDCA-52D8718145DB}" type="presOf" srcId="{70EB2085-DDD1-4E10-80BE-5E26EB968DFF}" destId="{D943BB31-8736-42FF-A3EA-BF2081889888}" srcOrd="0" destOrd="0" presId="urn:microsoft.com/office/officeart/2005/8/layout/vList5"/>
    <dgm:cxn modelId="{B078D9E5-8F37-42BB-B2F1-9D2FBB37F958}" type="presOf" srcId="{4C7674A1-1DC0-49D3-8DB2-5B583BF55D7B}" destId="{229D6907-9BFC-4ED8-A6BC-108EA42BA111}" srcOrd="0" destOrd="0" presId="urn:microsoft.com/office/officeart/2005/8/layout/vList5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BCBBBC0C-C14C-4C03-B1E3-76F8346B5D6E}" srcId="{D555C955-066A-4BD0-A6EC-ECE713230D47}" destId="{D0D8BD50-10D7-4A0C-B098-838FBEB53ECF}" srcOrd="0" destOrd="0" parTransId="{CC5A6344-9319-4DF2-A0C5-08A08268048C}" sibTransId="{DE033BD6-1562-4368-B61E-25FB605B0622}"/>
    <dgm:cxn modelId="{E3F8A152-0E92-4D3C-B5B6-90AA7BB2108B}" type="presOf" srcId="{F9116B5D-A59A-4A6B-9582-20C27C39A3F9}" destId="{2DA1A61E-AC1C-4ACA-8BA9-72ED4C6EA104}" srcOrd="0" destOrd="0" presId="urn:microsoft.com/office/officeart/2005/8/layout/vList5"/>
    <dgm:cxn modelId="{15DC8073-8CAD-4A55-8C69-CE85EC604D99}" srcId="{10C51D06-F4DF-4180-8E7A-67B4D5C630AA}" destId="{E22F5DBE-C713-42A7-BC93-5F10E129D7B3}" srcOrd="0" destOrd="0" parTransId="{A1D57A7E-209A-474E-A6C0-1372C11BC442}" sibTransId="{5FE21A5A-9671-41A0-AC72-8FA1A7314531}"/>
    <dgm:cxn modelId="{6C2176F9-E12C-4BDB-BBB1-D9EB99CDF01C}" type="presOf" srcId="{156849F2-5576-4AAF-BD90-A8BCFFF01811}" destId="{6957DDBD-229D-4374-9845-A50B461B3C33}" srcOrd="0" destOrd="0" presId="urn:microsoft.com/office/officeart/2005/8/layout/vList5"/>
    <dgm:cxn modelId="{2C73AD02-A503-4C6B-B0DF-0866C766CFEE}" srcId="{6CC37FB0-11E9-4812-A8EE-2503DAE1CF11}" destId="{7C1A2B3D-EC6A-48CE-B184-E1993C998FFC}" srcOrd="2" destOrd="0" parTransId="{054581D7-12F3-4F32-8776-1A22D3704DF9}" sibTransId="{19B594D8-75E5-4914-B581-553526B54881}"/>
    <dgm:cxn modelId="{A5CC8ABC-BBEB-4124-8CDE-B2BDE674B2AC}" type="presOf" srcId="{D555C955-066A-4BD0-A6EC-ECE713230D47}" destId="{2F6B2AE7-4456-4E39-A052-6B324E94F6D4}" srcOrd="0" destOrd="0" presId="urn:microsoft.com/office/officeart/2005/8/layout/vList5"/>
    <dgm:cxn modelId="{0DB24CF6-C6F1-411F-82EA-691333BD1D89}" srcId="{6CC37FB0-11E9-4812-A8EE-2503DAE1CF11}" destId="{4278D357-00CC-40DC-ACBB-8D36B7FA785D}" srcOrd="4" destOrd="0" parTransId="{26B12F2C-2795-403E-9F89-3C414C2877A4}" sibTransId="{AC049536-5D5F-4BD9-A35D-F8BF3118D04F}"/>
    <dgm:cxn modelId="{9DD8C6F2-0141-4F08-AF37-03A7EE51A4AE}" type="presOf" srcId="{4278D357-00CC-40DC-ACBB-8D36B7FA785D}" destId="{427ED4A9-E43E-4444-A8F4-AD4B05AC07D6}" srcOrd="0" destOrd="0" presId="urn:microsoft.com/office/officeart/2005/8/layout/vList5"/>
    <dgm:cxn modelId="{9CDBEAAB-B2B9-4088-9DD1-9451DB380044}" srcId="{6CC37FB0-11E9-4812-A8EE-2503DAE1CF11}" destId="{4C7674A1-1DC0-49D3-8DB2-5B583BF55D7B}" srcOrd="3" destOrd="0" parTransId="{5ECD89D2-C12B-49A7-8070-FBF429DE5D94}" sibTransId="{BBE47162-76D0-4653-8793-4219170896BD}"/>
    <dgm:cxn modelId="{881593CD-5B6E-4BB4-BB44-22C9A17D951B}" srcId="{4C7674A1-1DC0-49D3-8DB2-5B583BF55D7B}" destId="{18DC16AA-54C2-4481-A4CD-FC9DE1422C1E}" srcOrd="0" destOrd="0" parTransId="{039A3933-5F96-41CA-B2A3-DF9A44B40FA8}" sibTransId="{FFA4E458-2EBA-415B-9D5F-11247DE53BF1}"/>
    <dgm:cxn modelId="{B127267A-D1EE-4728-AE63-B9159C00AF02}" type="presOf" srcId="{947CF8D4-3080-4CD9-B857-966292AAE809}" destId="{D36C7B2E-1090-4228-A19F-42EA4F16BE23}" srcOrd="0" destOrd="0" presId="urn:microsoft.com/office/officeart/2005/8/layout/vList5"/>
    <dgm:cxn modelId="{ECE7740D-4412-495E-AF4A-60DEBF146F91}" srcId="{6CC37FB0-11E9-4812-A8EE-2503DAE1CF11}" destId="{10C51D06-F4DF-4180-8E7A-67B4D5C630AA}" srcOrd="7" destOrd="0" parTransId="{00BF1578-F772-4383-82D6-79B4F0091530}" sibTransId="{2D933096-70CB-4536-AD84-C5385E06BF5D}"/>
    <dgm:cxn modelId="{3B7FC3D0-FE09-4F14-AA6E-B84D1353CAD1}" type="presParOf" srcId="{1E73B93B-75E1-4946-9178-09D1B8C2DD2B}" destId="{6CD6F02C-6AF1-4626-B04B-8F1790F98C81}" srcOrd="0" destOrd="0" presId="urn:microsoft.com/office/officeart/2005/8/layout/vList5"/>
    <dgm:cxn modelId="{A432EDB4-9602-4AD5-A6E1-AC94B8E4EA53}" type="presParOf" srcId="{6CD6F02C-6AF1-4626-B04B-8F1790F98C81}" destId="{2DA1A61E-AC1C-4ACA-8BA9-72ED4C6EA104}" srcOrd="0" destOrd="0" presId="urn:microsoft.com/office/officeart/2005/8/layout/vList5"/>
    <dgm:cxn modelId="{10E3AE2B-8D2F-416A-BAFF-5B18A292E4FA}" type="presParOf" srcId="{6CD6F02C-6AF1-4626-B04B-8F1790F98C81}" destId="{D943BB31-8736-42FF-A3EA-BF2081889888}" srcOrd="1" destOrd="0" presId="urn:microsoft.com/office/officeart/2005/8/layout/vList5"/>
    <dgm:cxn modelId="{9C883715-FE96-40F3-BD86-A394BE436D0A}" type="presParOf" srcId="{1E73B93B-75E1-4946-9178-09D1B8C2DD2B}" destId="{10342352-B243-4916-98B4-5A20CF80FB9C}" srcOrd="1" destOrd="0" presId="urn:microsoft.com/office/officeart/2005/8/layout/vList5"/>
    <dgm:cxn modelId="{023F34E2-871E-4B08-8CFE-6CC572DFA4B6}" type="presParOf" srcId="{1E73B93B-75E1-4946-9178-09D1B8C2DD2B}" destId="{EF84211F-0854-40EE-A12E-31E469736B48}" srcOrd="2" destOrd="0" presId="urn:microsoft.com/office/officeart/2005/8/layout/vList5"/>
    <dgm:cxn modelId="{DD646EE6-A0E9-4092-A98F-3FA40225D10D}" type="presParOf" srcId="{EF84211F-0854-40EE-A12E-31E469736B48}" destId="{2F6B2AE7-4456-4E39-A052-6B324E94F6D4}" srcOrd="0" destOrd="0" presId="urn:microsoft.com/office/officeart/2005/8/layout/vList5"/>
    <dgm:cxn modelId="{8F2840B3-0187-4272-B24E-38964DFABD5A}" type="presParOf" srcId="{EF84211F-0854-40EE-A12E-31E469736B48}" destId="{C31A0B76-A80A-4DFC-BBD8-20EF3760A846}" srcOrd="1" destOrd="0" presId="urn:microsoft.com/office/officeart/2005/8/layout/vList5"/>
    <dgm:cxn modelId="{DAF1D8D7-2C96-41BE-9900-EACDE36EB72E}" type="presParOf" srcId="{1E73B93B-75E1-4946-9178-09D1B8C2DD2B}" destId="{9E17A5D6-F8FE-4E5C-B73E-C9BC60EE372B}" srcOrd="3" destOrd="0" presId="urn:microsoft.com/office/officeart/2005/8/layout/vList5"/>
    <dgm:cxn modelId="{5CF1EFD3-0923-44B3-B10B-47F3979CE8B9}" type="presParOf" srcId="{1E73B93B-75E1-4946-9178-09D1B8C2DD2B}" destId="{39F983A8-B2AA-4A72-85DE-F10B0323ED10}" srcOrd="4" destOrd="0" presId="urn:microsoft.com/office/officeart/2005/8/layout/vList5"/>
    <dgm:cxn modelId="{633898AF-19F4-4BDD-842E-9F1356E8453B}" type="presParOf" srcId="{39F983A8-B2AA-4A72-85DE-F10B0323ED10}" destId="{A3EA223F-FD4C-414B-8238-AB5BA0479EBE}" srcOrd="0" destOrd="0" presId="urn:microsoft.com/office/officeart/2005/8/layout/vList5"/>
    <dgm:cxn modelId="{C9239294-EC80-4085-82CE-8B5D911B3949}" type="presParOf" srcId="{39F983A8-B2AA-4A72-85DE-F10B0323ED10}" destId="{1DA9BBCB-DB48-4CFB-BCEE-C09DCBBF9AB0}" srcOrd="1" destOrd="0" presId="urn:microsoft.com/office/officeart/2005/8/layout/vList5"/>
    <dgm:cxn modelId="{8A7A27F1-8284-499E-A338-86EC5EF961AD}" type="presParOf" srcId="{1E73B93B-75E1-4946-9178-09D1B8C2DD2B}" destId="{44BA9FD4-BAF1-4914-B4D5-F205CCB2C863}" srcOrd="5" destOrd="0" presId="urn:microsoft.com/office/officeart/2005/8/layout/vList5"/>
    <dgm:cxn modelId="{9DD13A8D-9DFC-4459-97DB-80C11B6C59B6}" type="presParOf" srcId="{1E73B93B-75E1-4946-9178-09D1B8C2DD2B}" destId="{F681B95E-8033-416A-A397-DD36F956888D}" srcOrd="6" destOrd="0" presId="urn:microsoft.com/office/officeart/2005/8/layout/vList5"/>
    <dgm:cxn modelId="{4FB2D4FB-AEDC-4471-8DED-B941912C4E60}" type="presParOf" srcId="{F681B95E-8033-416A-A397-DD36F956888D}" destId="{229D6907-9BFC-4ED8-A6BC-108EA42BA111}" srcOrd="0" destOrd="0" presId="urn:microsoft.com/office/officeart/2005/8/layout/vList5"/>
    <dgm:cxn modelId="{5F285E59-BF3F-4F13-9B39-E5BBBAFAC10B}" type="presParOf" srcId="{F681B95E-8033-416A-A397-DD36F956888D}" destId="{70650966-29C3-4333-AC02-806013D68E33}" srcOrd="1" destOrd="0" presId="urn:microsoft.com/office/officeart/2005/8/layout/vList5"/>
    <dgm:cxn modelId="{9739CDD7-EB37-4049-B332-C62E637EFF23}" type="presParOf" srcId="{1E73B93B-75E1-4946-9178-09D1B8C2DD2B}" destId="{50A7F243-1B16-4490-A057-DB3C2B515C21}" srcOrd="7" destOrd="0" presId="urn:microsoft.com/office/officeart/2005/8/layout/vList5"/>
    <dgm:cxn modelId="{F8916A08-E0C9-48AE-93CE-6D180A80F732}" type="presParOf" srcId="{1E73B93B-75E1-4946-9178-09D1B8C2DD2B}" destId="{730117F2-3E2D-4938-9319-6649B1C49419}" srcOrd="8" destOrd="0" presId="urn:microsoft.com/office/officeart/2005/8/layout/vList5"/>
    <dgm:cxn modelId="{3F2FB0A8-C71F-4515-9CD8-A978C62E1D9F}" type="presParOf" srcId="{730117F2-3E2D-4938-9319-6649B1C49419}" destId="{427ED4A9-E43E-4444-A8F4-AD4B05AC07D6}" srcOrd="0" destOrd="0" presId="urn:microsoft.com/office/officeart/2005/8/layout/vList5"/>
    <dgm:cxn modelId="{A0A9F770-A36E-4FAC-BB4B-126DB48285B1}" type="presParOf" srcId="{730117F2-3E2D-4938-9319-6649B1C49419}" destId="{6957DDBD-229D-4374-9845-A50B461B3C33}" srcOrd="1" destOrd="0" presId="urn:microsoft.com/office/officeart/2005/8/layout/vList5"/>
    <dgm:cxn modelId="{92CC4034-ABDE-4B6F-8372-08A10ED8C798}" type="presParOf" srcId="{1E73B93B-75E1-4946-9178-09D1B8C2DD2B}" destId="{5E635D65-811B-4A26-A833-90661717FA53}" srcOrd="9" destOrd="0" presId="urn:microsoft.com/office/officeart/2005/8/layout/vList5"/>
    <dgm:cxn modelId="{BBE1850C-5C4A-49F8-AE14-E4A07FB086AB}" type="presParOf" srcId="{1E73B93B-75E1-4946-9178-09D1B8C2DD2B}" destId="{2DF58259-D9B6-4E4B-B5A9-E17877747A83}" srcOrd="10" destOrd="0" presId="urn:microsoft.com/office/officeart/2005/8/layout/vList5"/>
    <dgm:cxn modelId="{84EB3915-CEB5-4C33-8BD4-6212308DA4CE}" type="presParOf" srcId="{2DF58259-D9B6-4E4B-B5A9-E17877747A83}" destId="{C5182AB9-A06D-4AAD-AF57-004932870EAA}" srcOrd="0" destOrd="0" presId="urn:microsoft.com/office/officeart/2005/8/layout/vList5"/>
    <dgm:cxn modelId="{DD7CC8D4-CA9C-451E-A525-5210700E5CF9}" type="presParOf" srcId="{2DF58259-D9B6-4E4B-B5A9-E17877747A83}" destId="{D36C7B2E-1090-4228-A19F-42EA4F16BE23}" srcOrd="1" destOrd="0" presId="urn:microsoft.com/office/officeart/2005/8/layout/vList5"/>
    <dgm:cxn modelId="{33747EC8-A035-4421-A312-DCAF4133F98D}" type="presParOf" srcId="{1E73B93B-75E1-4946-9178-09D1B8C2DD2B}" destId="{79FDC334-508F-42D7-99BE-CA868EDCD703}" srcOrd="11" destOrd="0" presId="urn:microsoft.com/office/officeart/2005/8/layout/vList5"/>
    <dgm:cxn modelId="{A251D371-CCCF-46E7-B676-D66B795D1848}" type="presParOf" srcId="{1E73B93B-75E1-4946-9178-09D1B8C2DD2B}" destId="{7869B477-D369-41F7-B858-634570304F98}" srcOrd="12" destOrd="0" presId="urn:microsoft.com/office/officeart/2005/8/layout/vList5"/>
    <dgm:cxn modelId="{C841C40C-B760-4674-94F5-377338F85AA2}" type="presParOf" srcId="{7869B477-D369-41F7-B858-634570304F98}" destId="{A41241E2-6BDE-4B22-A8DE-600DF538679F}" srcOrd="0" destOrd="0" presId="urn:microsoft.com/office/officeart/2005/8/layout/vList5"/>
    <dgm:cxn modelId="{705951FF-D105-4429-AC61-1BF79521D9C9}" type="presParOf" srcId="{7869B477-D369-41F7-B858-634570304F98}" destId="{AC54D8B1-834A-44CE-B731-DF991848410F}" srcOrd="1" destOrd="0" presId="urn:microsoft.com/office/officeart/2005/8/layout/vList5"/>
    <dgm:cxn modelId="{3715D369-0D95-4497-B6A8-25F862B55DA5}" type="presParOf" srcId="{1E73B93B-75E1-4946-9178-09D1B8C2DD2B}" destId="{CF929FAE-F850-47E0-BD32-B9351ED851B5}" srcOrd="13" destOrd="0" presId="urn:microsoft.com/office/officeart/2005/8/layout/vList5"/>
    <dgm:cxn modelId="{12FA0A5D-4391-44FB-BB2E-9B35FA9DC32F}" type="presParOf" srcId="{1E73B93B-75E1-4946-9178-09D1B8C2DD2B}" destId="{2C328BF5-355B-4CB3-AAD0-4892734490E4}" srcOrd="14" destOrd="0" presId="urn:microsoft.com/office/officeart/2005/8/layout/vList5"/>
    <dgm:cxn modelId="{97BB3C7F-B0B9-47F8-9180-9E018B3A8F80}" type="presParOf" srcId="{2C328BF5-355B-4CB3-AAD0-4892734490E4}" destId="{E9C8183D-0C8E-4A79-A15B-E8EB84A0188A}" srcOrd="0" destOrd="0" presId="urn:microsoft.com/office/officeart/2005/8/layout/vList5"/>
    <dgm:cxn modelId="{5339A949-B792-4035-83EC-5F16CD5013F9}" type="presParOf" srcId="{2C328BF5-355B-4CB3-AAD0-4892734490E4}" destId="{FC405010-5843-4628-B322-5F78A0F502C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384807" y="-2369146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0" i="0" kern="1200" dirty="0" err="1" smtClean="0"/>
            <a:t>collection.</a:t>
          </a:r>
          <a:r>
            <a:rPr lang="en-US" sz="1500" b="1" i="0" kern="1200" dirty="0" err="1" smtClean="0"/>
            <a:t>stream</a:t>
          </a:r>
          <a:r>
            <a:rPr lang="en-US" sz="1500" b="0" i="0" kern="1200" dirty="0" smtClean="0"/>
            <a:t>()</a:t>
          </a:r>
          <a:endParaRPr lang="ru-RU" sz="1500" kern="1200" dirty="0"/>
        </a:p>
      </dsp:txBody>
      <dsp:txXfrm rot="-5400000">
        <a:off x="2962655" y="73638"/>
        <a:ext cx="5246312" cy="381376"/>
      </dsp:txXfrm>
    </dsp:sp>
    <dsp:sp modelId="{2DA1A61E-AC1C-4ACA-8BA9-72ED4C6EA104}">
      <dsp:nvSpPr>
        <dsp:cNvPr id="0" name=""/>
        <dsp:cNvSpPr/>
      </dsp:nvSpPr>
      <dsp:spPr>
        <a:xfrm>
          <a:off x="0" y="175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Классический</a:t>
          </a:r>
          <a:endParaRPr lang="ru-RU" sz="1800" kern="1200" dirty="0"/>
        </a:p>
      </dsp:txBody>
      <dsp:txXfrm>
        <a:off x="25789" y="25964"/>
        <a:ext cx="2911078" cy="476722"/>
      </dsp:txXfrm>
    </dsp:sp>
    <dsp:sp modelId="{EFD0B837-B800-4361-81FE-21FFE92292CF}">
      <dsp:nvSpPr>
        <dsp:cNvPr id="0" name=""/>
        <dsp:cNvSpPr/>
      </dsp:nvSpPr>
      <dsp:spPr>
        <a:xfrm rot="5400000">
          <a:off x="5384807" y="-1814430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Stream.of</a:t>
          </a:r>
          <a:r>
            <a:rPr lang="en-US" sz="1600" kern="1200" dirty="0" smtClean="0"/>
            <a:t>(1,2,3)</a:t>
          </a:r>
          <a:endParaRPr lang="ru-RU" sz="1600" kern="1200" dirty="0"/>
        </a:p>
      </dsp:txBody>
      <dsp:txXfrm rot="-5400000">
        <a:off x="2962655" y="628354"/>
        <a:ext cx="5246312" cy="381376"/>
      </dsp:txXfrm>
    </dsp:sp>
    <dsp:sp modelId="{C7665FA0-929F-4686-8FE2-36D7134B2B59}">
      <dsp:nvSpPr>
        <dsp:cNvPr id="0" name=""/>
        <dsp:cNvSpPr/>
      </dsp:nvSpPr>
      <dsp:spPr>
        <a:xfrm>
          <a:off x="0" y="554890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err="1" smtClean="0"/>
            <a:t>Стрим</a:t>
          </a:r>
          <a:r>
            <a:rPr lang="ru-RU" sz="1600" b="0" i="0" kern="1200" dirty="0" smtClean="0"/>
            <a:t> из значений</a:t>
          </a:r>
          <a:endParaRPr lang="ru-RU" sz="1600" kern="1200" dirty="0"/>
        </a:p>
      </dsp:txBody>
      <dsp:txXfrm>
        <a:off x="25789" y="580679"/>
        <a:ext cx="2911078" cy="476722"/>
      </dsp:txXfrm>
    </dsp:sp>
    <dsp:sp modelId="{70650966-29C3-4333-AC02-806013D68E33}">
      <dsp:nvSpPr>
        <dsp:cNvPr id="0" name=""/>
        <dsp:cNvSpPr/>
      </dsp:nvSpPr>
      <dsp:spPr>
        <a:xfrm rot="5400000">
          <a:off x="5384807" y="-1259714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i="0" kern="1200" dirty="0" err="1" smtClean="0"/>
            <a:t>Arrays.stream</a:t>
          </a:r>
          <a:r>
            <a:rPr lang="en-US" sz="1800" b="0" i="0" kern="1200" dirty="0" smtClean="0"/>
            <a:t>(</a:t>
          </a:r>
          <a:r>
            <a:rPr lang="ru-RU" sz="1800" b="0" i="1" kern="1200" dirty="0" smtClean="0"/>
            <a:t>массив</a:t>
          </a:r>
          <a:r>
            <a:rPr lang="ru-RU" sz="1800" b="0" i="0" kern="1200" dirty="0" smtClean="0"/>
            <a:t>)</a:t>
          </a:r>
          <a:endParaRPr lang="ru-RU" sz="1800" kern="1200" dirty="0"/>
        </a:p>
      </dsp:txBody>
      <dsp:txXfrm rot="-5400000">
        <a:off x="2962655" y="1183070"/>
        <a:ext cx="5246312" cy="381376"/>
      </dsp:txXfrm>
    </dsp:sp>
    <dsp:sp modelId="{229D6907-9BFC-4ED8-A6BC-108EA42BA111}">
      <dsp:nvSpPr>
        <dsp:cNvPr id="0" name=""/>
        <dsp:cNvSpPr/>
      </dsp:nvSpPr>
      <dsp:spPr>
        <a:xfrm>
          <a:off x="0" y="1109606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</a:t>
          </a:r>
          <a:r>
            <a:rPr lang="ru-RU" sz="1800" b="0" i="0" kern="1200" dirty="0" err="1" smtClean="0"/>
            <a:t>трим</a:t>
          </a:r>
          <a:r>
            <a:rPr lang="ru-RU" sz="1800" b="0" i="0" kern="1200" dirty="0" smtClean="0"/>
            <a:t> из массива</a:t>
          </a:r>
          <a:endParaRPr lang="ru-RU" sz="1600" kern="1200" dirty="0"/>
        </a:p>
      </dsp:txBody>
      <dsp:txXfrm>
        <a:off x="25789" y="1135395"/>
        <a:ext cx="2911078" cy="476722"/>
      </dsp:txXfrm>
    </dsp:sp>
    <dsp:sp modelId="{0363D717-9A8D-45A8-82D7-1D241EAA2949}">
      <dsp:nvSpPr>
        <dsp:cNvPr id="0" name=""/>
        <dsp:cNvSpPr/>
      </dsp:nvSpPr>
      <dsp:spPr>
        <a:xfrm rot="5400000">
          <a:off x="5384807" y="-704998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i="0" kern="1200" dirty="0" err="1" smtClean="0"/>
            <a:t>Files.lines</a:t>
          </a:r>
          <a:r>
            <a:rPr lang="en-US" sz="1600" b="0" i="0" kern="1200" dirty="0" smtClean="0"/>
            <a:t>(</a:t>
          </a:r>
          <a:r>
            <a:rPr lang="ru-RU" sz="1600" b="0" i="1" kern="1200" dirty="0" err="1" smtClean="0"/>
            <a:t>путь_к_файлу</a:t>
          </a:r>
          <a:r>
            <a:rPr lang="ru-RU" sz="1600" b="0" i="0" kern="1200" dirty="0" smtClean="0"/>
            <a:t>)</a:t>
          </a:r>
          <a:endParaRPr lang="ru-RU" sz="1600" kern="1200" dirty="0"/>
        </a:p>
      </dsp:txBody>
      <dsp:txXfrm rot="-5400000">
        <a:off x="2962655" y="1737786"/>
        <a:ext cx="5246312" cy="381376"/>
      </dsp:txXfrm>
    </dsp:sp>
    <dsp:sp modelId="{54730263-BFC2-4359-B82A-825979BB1958}">
      <dsp:nvSpPr>
        <dsp:cNvPr id="0" name=""/>
        <dsp:cNvSpPr/>
      </dsp:nvSpPr>
      <dsp:spPr>
        <a:xfrm>
          <a:off x="0" y="1664322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err="1" smtClean="0"/>
            <a:t>Стрим</a:t>
          </a:r>
          <a:r>
            <a:rPr lang="ru-RU" sz="1600" b="0" i="0" kern="1200" dirty="0" smtClean="0"/>
            <a:t> из файла </a:t>
          </a:r>
          <a:endParaRPr lang="ru-RU" sz="1600" kern="1200" dirty="0"/>
        </a:p>
      </dsp:txBody>
      <dsp:txXfrm>
        <a:off x="25789" y="1690111"/>
        <a:ext cx="2911078" cy="476722"/>
      </dsp:txXfrm>
    </dsp:sp>
    <dsp:sp modelId="{87466991-897C-475E-A7CF-909FFFF8014E}">
      <dsp:nvSpPr>
        <dsp:cNvPr id="0" name=""/>
        <dsp:cNvSpPr/>
      </dsp:nvSpPr>
      <dsp:spPr>
        <a:xfrm rot="5400000">
          <a:off x="5384807" y="-150283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0" i="0" kern="1200" dirty="0" err="1" smtClean="0"/>
            <a:t>collection.</a:t>
          </a:r>
          <a:r>
            <a:rPr lang="en-US" sz="1500" b="1" i="0" kern="1200" dirty="0" err="1" smtClean="0"/>
            <a:t>parallelStream</a:t>
          </a:r>
          <a:r>
            <a:rPr lang="en-US" sz="1500" b="0" i="0" kern="1200" dirty="0" smtClean="0"/>
            <a:t>()</a:t>
          </a:r>
          <a:endParaRPr lang="ru-RU" sz="1500" kern="1200" dirty="0"/>
        </a:p>
      </dsp:txBody>
      <dsp:txXfrm rot="-5400000">
        <a:off x="2962655" y="2292501"/>
        <a:ext cx="5246312" cy="381376"/>
      </dsp:txXfrm>
    </dsp:sp>
    <dsp:sp modelId="{A5519C89-4B41-42D6-9CD0-8910AFF653E5}">
      <dsp:nvSpPr>
        <dsp:cNvPr id="0" name=""/>
        <dsp:cNvSpPr/>
      </dsp:nvSpPr>
      <dsp:spPr>
        <a:xfrm>
          <a:off x="0" y="2219038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smtClean="0"/>
            <a:t>Создание параллельного </a:t>
          </a:r>
          <a:r>
            <a:rPr lang="ru-RU" sz="1500" b="0" i="0" kern="1200" dirty="0" err="1" smtClean="0"/>
            <a:t>стрима</a:t>
          </a:r>
          <a:endParaRPr lang="ru-RU" sz="1500" kern="1200" dirty="0"/>
        </a:p>
      </dsp:txBody>
      <dsp:txXfrm>
        <a:off x="25789" y="2244827"/>
        <a:ext cx="2911078" cy="476722"/>
      </dsp:txXfrm>
    </dsp:sp>
    <dsp:sp modelId="{3B5413F5-7EC5-4B28-8D38-14A949B7CB23}">
      <dsp:nvSpPr>
        <dsp:cNvPr id="0" name=""/>
        <dsp:cNvSpPr/>
      </dsp:nvSpPr>
      <dsp:spPr>
        <a:xfrm rot="5400000">
          <a:off x="5384807" y="404432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i="0" kern="1200" dirty="0" err="1" smtClean="0"/>
            <a:t>Stream.iterate</a:t>
          </a:r>
          <a:r>
            <a:rPr lang="en-US" sz="1500" b="0" i="0" kern="1200" dirty="0" smtClean="0"/>
            <a:t>(</a:t>
          </a:r>
          <a:r>
            <a:rPr lang="ru-RU" sz="1500" b="0" i="1" kern="1200" dirty="0" err="1" smtClean="0"/>
            <a:t>начальное_условие</a:t>
          </a:r>
          <a:r>
            <a:rPr lang="ru-RU" sz="1500" b="0" i="0" kern="1200" dirty="0" smtClean="0"/>
            <a:t>, </a:t>
          </a:r>
          <a:r>
            <a:rPr lang="ru-RU" sz="1500" b="0" i="1" kern="1200" dirty="0" err="1" smtClean="0"/>
            <a:t>выражение_генерации</a:t>
          </a:r>
          <a:r>
            <a:rPr lang="ru-RU" sz="1500" b="0" i="0" kern="1200" dirty="0" smtClean="0"/>
            <a:t>)</a:t>
          </a:r>
          <a:endParaRPr lang="ru-RU" sz="1500" kern="1200" dirty="0"/>
        </a:p>
      </dsp:txBody>
      <dsp:txXfrm rot="-5400000">
        <a:off x="2962655" y="2847216"/>
        <a:ext cx="5246312" cy="381376"/>
      </dsp:txXfrm>
    </dsp:sp>
    <dsp:sp modelId="{CF61B2AD-10FC-4478-ACDC-42613DF718F7}">
      <dsp:nvSpPr>
        <dsp:cNvPr id="0" name=""/>
        <dsp:cNvSpPr/>
      </dsp:nvSpPr>
      <dsp:spPr>
        <a:xfrm>
          <a:off x="0" y="2773754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smtClean="0"/>
            <a:t>Создание бесконечных </a:t>
          </a:r>
          <a:r>
            <a:rPr lang="ru-RU" sz="1500" b="0" i="0" kern="1200" dirty="0" err="1" smtClean="0"/>
            <a:t>стрима</a:t>
          </a:r>
          <a:r>
            <a:rPr lang="ru-RU" sz="1500" b="0" i="0" kern="1200" dirty="0" smtClean="0"/>
            <a:t> с помощью </a:t>
          </a:r>
          <a:r>
            <a:rPr lang="ru-RU" sz="1500" b="0" i="0" kern="1200" dirty="0" err="1" smtClean="0"/>
            <a:t>Stream.iterate</a:t>
          </a:r>
          <a:endParaRPr lang="ru-RU" sz="1500" kern="1200" dirty="0"/>
        </a:p>
      </dsp:txBody>
      <dsp:txXfrm>
        <a:off x="25789" y="2799543"/>
        <a:ext cx="2911078" cy="476722"/>
      </dsp:txXfrm>
    </dsp:sp>
    <dsp:sp modelId="{CC65E0B0-6807-4EE9-B682-257AFFF0DB86}">
      <dsp:nvSpPr>
        <dsp:cNvPr id="0" name=""/>
        <dsp:cNvSpPr/>
      </dsp:nvSpPr>
      <dsp:spPr>
        <a:xfrm rot="5400000">
          <a:off x="5384807" y="959148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i="0" kern="1200" dirty="0" err="1" smtClean="0"/>
            <a:t>Stream.generate</a:t>
          </a:r>
          <a:r>
            <a:rPr lang="en-US" sz="1500" b="0" i="0" kern="1200" dirty="0" smtClean="0"/>
            <a:t>(</a:t>
          </a:r>
          <a:r>
            <a:rPr lang="ru-RU" sz="1500" b="0" i="1" kern="1200" dirty="0" err="1" smtClean="0"/>
            <a:t>выражение_генерации</a:t>
          </a:r>
          <a:r>
            <a:rPr lang="ru-RU" sz="1500" b="0" i="0" kern="1200" dirty="0" smtClean="0"/>
            <a:t>)</a:t>
          </a:r>
          <a:endParaRPr lang="ru-RU" sz="1500" kern="1200" dirty="0"/>
        </a:p>
      </dsp:txBody>
      <dsp:txXfrm rot="-5400000">
        <a:off x="2962655" y="3401932"/>
        <a:ext cx="5246312" cy="381376"/>
      </dsp:txXfrm>
    </dsp:sp>
    <dsp:sp modelId="{7F0E7E35-2E34-4092-9F64-FDAEADD2F3D9}">
      <dsp:nvSpPr>
        <dsp:cNvPr id="0" name=""/>
        <dsp:cNvSpPr/>
      </dsp:nvSpPr>
      <dsp:spPr>
        <a:xfrm>
          <a:off x="0" y="3328470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smtClean="0"/>
            <a:t>Создание бесконечных </a:t>
          </a:r>
          <a:r>
            <a:rPr lang="ru-RU" sz="1500" b="0" i="0" kern="1200" dirty="0" err="1" smtClean="0"/>
            <a:t>стрима</a:t>
          </a:r>
          <a:r>
            <a:rPr lang="ru-RU" sz="1500" b="0" i="0" kern="1200" dirty="0" smtClean="0"/>
            <a:t> с помощью </a:t>
          </a:r>
          <a:r>
            <a:rPr lang="ru-RU" sz="1500" b="0" i="0" kern="1200" dirty="0" err="1" smtClean="0"/>
            <a:t>Stream.generate</a:t>
          </a:r>
          <a:endParaRPr lang="ru-RU" sz="1500" kern="1200" dirty="0"/>
        </a:p>
      </dsp:txBody>
      <dsp:txXfrm>
        <a:off x="25789" y="3354259"/>
        <a:ext cx="2911078" cy="476722"/>
      </dsp:txXfrm>
    </dsp:sp>
    <dsp:sp modelId="{2A4DA02F-EFCF-4F74-94A0-47B80D767F37}">
      <dsp:nvSpPr>
        <dsp:cNvPr id="0" name=""/>
        <dsp:cNvSpPr/>
      </dsp:nvSpPr>
      <dsp:spPr>
        <a:xfrm rot="5400000">
          <a:off x="5384807" y="1513864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err="1" smtClean="0"/>
            <a:t>StreamSupport.stream</a:t>
          </a:r>
          <a:r>
            <a:rPr lang="en-US" sz="1500" kern="1200" dirty="0" smtClean="0"/>
            <a:t>(</a:t>
          </a:r>
          <a:r>
            <a:rPr lang="en-US" sz="1500" kern="1200" dirty="0" err="1" smtClean="0"/>
            <a:t>spliterator</a:t>
          </a:r>
          <a:r>
            <a:rPr lang="en-US" sz="1500" kern="1200" dirty="0" smtClean="0"/>
            <a:t>, false);</a:t>
          </a:r>
          <a:endParaRPr lang="ru-RU" sz="1500" kern="1200" dirty="0"/>
        </a:p>
      </dsp:txBody>
      <dsp:txXfrm rot="-5400000">
        <a:off x="2962655" y="3956648"/>
        <a:ext cx="5246312" cy="381376"/>
      </dsp:txXfrm>
    </dsp:sp>
    <dsp:sp modelId="{24DAB81B-56B8-4492-A039-EAEA3357D0C7}">
      <dsp:nvSpPr>
        <dsp:cNvPr id="0" name=""/>
        <dsp:cNvSpPr/>
      </dsp:nvSpPr>
      <dsp:spPr>
        <a:xfrm>
          <a:off x="0" y="3883186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 smtClean="0"/>
            <a:t>Стрим</a:t>
          </a:r>
          <a:r>
            <a:rPr lang="ru-RU" sz="1500" kern="1200" dirty="0" smtClean="0"/>
            <a:t> из итератора</a:t>
          </a:r>
          <a:endParaRPr lang="ru-RU" sz="1500" kern="1200" dirty="0"/>
        </a:p>
      </dsp:txBody>
      <dsp:txXfrm>
        <a:off x="25789" y="3908975"/>
        <a:ext cx="2911078" cy="4767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408503" y="-2397702"/>
          <a:ext cx="3752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Отфильтровывает записи</a:t>
          </a:r>
          <a:r>
            <a:rPr lang="en-US" sz="1600" b="0" i="0" kern="1200" dirty="0" smtClean="0"/>
            <a:t> </a:t>
          </a:r>
          <a:r>
            <a:rPr lang="ru-RU" sz="1600" b="0" i="0" kern="1200" dirty="0" smtClean="0"/>
            <a:t>по условию</a:t>
          </a:r>
          <a:endParaRPr lang="ru-RU" sz="1600" kern="1200" dirty="0"/>
        </a:p>
      </dsp:txBody>
      <dsp:txXfrm rot="-5400000">
        <a:off x="2962656" y="66463"/>
        <a:ext cx="5248626" cy="338613"/>
      </dsp:txXfrm>
    </dsp:sp>
    <dsp:sp modelId="{2DA1A61E-AC1C-4ACA-8BA9-72ED4C6EA104}">
      <dsp:nvSpPr>
        <dsp:cNvPr id="0" name=""/>
        <dsp:cNvSpPr/>
      </dsp:nvSpPr>
      <dsp:spPr>
        <a:xfrm>
          <a:off x="0" y="1238"/>
          <a:ext cx="2962656" cy="46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filter</a:t>
          </a:r>
          <a:endParaRPr lang="ru-RU" sz="1600" kern="1200" dirty="0"/>
        </a:p>
      </dsp:txBody>
      <dsp:txXfrm>
        <a:off x="22898" y="24136"/>
        <a:ext cx="2916860" cy="423266"/>
      </dsp:txXfrm>
    </dsp:sp>
    <dsp:sp modelId="{EFD0B837-B800-4361-81FE-21FFE92292CF}">
      <dsp:nvSpPr>
        <dsp:cNvPr id="0" name=""/>
        <dsp:cNvSpPr/>
      </dsp:nvSpPr>
      <dsp:spPr>
        <a:xfrm rot="5400000">
          <a:off x="5408503" y="-1905186"/>
          <a:ext cx="3752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Позволяет пропустить N первых элементов</a:t>
          </a:r>
          <a:endParaRPr lang="ru-RU" sz="1600" kern="1200" dirty="0"/>
        </a:p>
      </dsp:txBody>
      <dsp:txXfrm rot="-5400000">
        <a:off x="2962656" y="558979"/>
        <a:ext cx="5248626" cy="338613"/>
      </dsp:txXfrm>
    </dsp:sp>
    <dsp:sp modelId="{C7665FA0-929F-4686-8FE2-36D7134B2B59}">
      <dsp:nvSpPr>
        <dsp:cNvPr id="0" name=""/>
        <dsp:cNvSpPr/>
      </dsp:nvSpPr>
      <dsp:spPr>
        <a:xfrm>
          <a:off x="0" y="493753"/>
          <a:ext cx="2962656" cy="46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skip</a:t>
          </a:r>
          <a:endParaRPr lang="ru-RU" sz="1600" kern="1200" dirty="0"/>
        </a:p>
      </dsp:txBody>
      <dsp:txXfrm>
        <a:off x="22898" y="516651"/>
        <a:ext cx="2916860" cy="423266"/>
      </dsp:txXfrm>
    </dsp:sp>
    <dsp:sp modelId="{70650966-29C3-4333-AC02-806013D68E33}">
      <dsp:nvSpPr>
        <dsp:cNvPr id="0" name=""/>
        <dsp:cNvSpPr/>
      </dsp:nvSpPr>
      <dsp:spPr>
        <a:xfrm rot="5400000">
          <a:off x="5408503" y="-1412671"/>
          <a:ext cx="3752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Возвращает </a:t>
          </a:r>
          <a:r>
            <a:rPr lang="ru-RU" sz="1600" b="0" i="0" kern="1200" dirty="0" err="1" smtClean="0"/>
            <a:t>стрим</a:t>
          </a:r>
          <a:r>
            <a:rPr lang="ru-RU" sz="1600" b="0" i="0" kern="1200" dirty="0" smtClean="0"/>
            <a:t> без дубликатов (для метода </a:t>
          </a:r>
          <a:r>
            <a:rPr lang="ru-RU" sz="1600" b="0" i="0" kern="1200" dirty="0" err="1" smtClean="0"/>
            <a:t>equals</a:t>
          </a:r>
          <a:r>
            <a:rPr lang="ru-RU" sz="1600" b="0" i="0" kern="1200" dirty="0" smtClean="0"/>
            <a:t>)</a:t>
          </a:r>
          <a:endParaRPr lang="ru-RU" sz="1600" kern="1200" dirty="0"/>
        </a:p>
      </dsp:txBody>
      <dsp:txXfrm rot="-5400000">
        <a:off x="2962656" y="1051494"/>
        <a:ext cx="5248626" cy="338613"/>
      </dsp:txXfrm>
    </dsp:sp>
    <dsp:sp modelId="{229D6907-9BFC-4ED8-A6BC-108EA42BA111}">
      <dsp:nvSpPr>
        <dsp:cNvPr id="0" name=""/>
        <dsp:cNvSpPr/>
      </dsp:nvSpPr>
      <dsp:spPr>
        <a:xfrm>
          <a:off x="0" y="986269"/>
          <a:ext cx="2962656" cy="46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smtClean="0"/>
            <a:t>distinct</a:t>
          </a:r>
          <a:endParaRPr lang="ru-RU" sz="1600" kern="1200" dirty="0"/>
        </a:p>
      </dsp:txBody>
      <dsp:txXfrm>
        <a:off x="22898" y="1009167"/>
        <a:ext cx="2916860" cy="423266"/>
      </dsp:txXfrm>
    </dsp:sp>
    <dsp:sp modelId="{0363D717-9A8D-45A8-82D7-1D241EAA2949}">
      <dsp:nvSpPr>
        <dsp:cNvPr id="0" name=""/>
        <dsp:cNvSpPr/>
      </dsp:nvSpPr>
      <dsp:spPr>
        <a:xfrm rot="5400000">
          <a:off x="5408503" y="-920156"/>
          <a:ext cx="3752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Преобразует каждый элемент </a:t>
          </a:r>
          <a:r>
            <a:rPr lang="ru-RU" sz="1600" b="0" i="0" kern="1200" dirty="0" err="1" smtClean="0"/>
            <a:t>стрима</a:t>
          </a:r>
          <a:endParaRPr lang="ru-RU" sz="1600" kern="1200" dirty="0"/>
        </a:p>
      </dsp:txBody>
      <dsp:txXfrm rot="-5400000">
        <a:off x="2962656" y="1544009"/>
        <a:ext cx="5248626" cy="338613"/>
      </dsp:txXfrm>
    </dsp:sp>
    <dsp:sp modelId="{54730263-BFC2-4359-B82A-825979BB1958}">
      <dsp:nvSpPr>
        <dsp:cNvPr id="0" name=""/>
        <dsp:cNvSpPr/>
      </dsp:nvSpPr>
      <dsp:spPr>
        <a:xfrm>
          <a:off x="0" y="1478784"/>
          <a:ext cx="2962656" cy="46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map (</a:t>
          </a:r>
          <a:r>
            <a:rPr lang="en-US" sz="1600" kern="1200" dirty="0" err="1" smtClean="0"/>
            <a:t>mapToInt</a:t>
          </a:r>
          <a:r>
            <a:rPr lang="en-US" sz="1600" kern="1200" dirty="0" smtClean="0"/>
            <a:t> etc.)</a:t>
          </a:r>
          <a:endParaRPr lang="ru-RU" sz="1600" kern="1200" dirty="0"/>
        </a:p>
      </dsp:txBody>
      <dsp:txXfrm>
        <a:off x="22898" y="1501682"/>
        <a:ext cx="2916860" cy="423266"/>
      </dsp:txXfrm>
    </dsp:sp>
    <dsp:sp modelId="{99B771A8-C2D2-4748-9C2C-B2DA86D3DB0E}">
      <dsp:nvSpPr>
        <dsp:cNvPr id="0" name=""/>
        <dsp:cNvSpPr/>
      </dsp:nvSpPr>
      <dsp:spPr>
        <a:xfrm rot="5400000">
          <a:off x="5408503" y="-427641"/>
          <a:ext cx="3752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Похоже на </a:t>
          </a:r>
          <a:r>
            <a:rPr lang="ru-RU" sz="1600" b="0" i="0" kern="1200" dirty="0" err="1" smtClean="0"/>
            <a:t>map</a:t>
          </a:r>
          <a:r>
            <a:rPr lang="ru-RU" sz="1600" b="0" i="0" kern="1200" dirty="0" smtClean="0"/>
            <a:t>, но может создавать из одного элемента несколько</a:t>
          </a:r>
          <a:endParaRPr lang="ru-RU" sz="1600" kern="1200" dirty="0"/>
        </a:p>
      </dsp:txBody>
      <dsp:txXfrm rot="-5400000">
        <a:off x="2962656" y="2036524"/>
        <a:ext cx="5248626" cy="338613"/>
      </dsp:txXfrm>
    </dsp:sp>
    <dsp:sp modelId="{A12DE59A-2A6C-41EA-921B-8D1BF9D32046}">
      <dsp:nvSpPr>
        <dsp:cNvPr id="0" name=""/>
        <dsp:cNvSpPr/>
      </dsp:nvSpPr>
      <dsp:spPr>
        <a:xfrm>
          <a:off x="0" y="1971299"/>
          <a:ext cx="2962656" cy="46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flatMap</a:t>
          </a:r>
          <a:r>
            <a:rPr lang="en-US" sz="1600" kern="1200" dirty="0" smtClean="0"/>
            <a:t> (</a:t>
          </a:r>
          <a:r>
            <a:rPr lang="en-US" sz="1600" kern="1200" dirty="0" err="1" smtClean="0"/>
            <a:t>flatMapToInt</a:t>
          </a:r>
          <a:r>
            <a:rPr lang="en-US" sz="1600" kern="1200" dirty="0" smtClean="0"/>
            <a:t>, etc.)</a:t>
          </a:r>
          <a:endParaRPr lang="ru-RU" sz="1600" kern="1200" dirty="0"/>
        </a:p>
      </dsp:txBody>
      <dsp:txXfrm>
        <a:off x="22898" y="1994197"/>
        <a:ext cx="2916860" cy="423266"/>
      </dsp:txXfrm>
    </dsp:sp>
    <dsp:sp modelId="{87466991-897C-475E-A7CF-909FFFF8014E}">
      <dsp:nvSpPr>
        <dsp:cNvPr id="0" name=""/>
        <dsp:cNvSpPr/>
      </dsp:nvSpPr>
      <dsp:spPr>
        <a:xfrm rot="5400000">
          <a:off x="5408503" y="64874"/>
          <a:ext cx="3752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smtClean="0"/>
            <a:t>Возвращает тот же стрим, но применяет функцию к каждому элементу стрима</a:t>
          </a:r>
          <a:endParaRPr lang="ru-RU" sz="1600" kern="1200" dirty="0"/>
        </a:p>
      </dsp:txBody>
      <dsp:txXfrm rot="-5400000">
        <a:off x="2962656" y="2529039"/>
        <a:ext cx="5248626" cy="338613"/>
      </dsp:txXfrm>
    </dsp:sp>
    <dsp:sp modelId="{A5519C89-4B41-42D6-9CD0-8910AFF653E5}">
      <dsp:nvSpPr>
        <dsp:cNvPr id="0" name=""/>
        <dsp:cNvSpPr/>
      </dsp:nvSpPr>
      <dsp:spPr>
        <a:xfrm>
          <a:off x="0" y="2463815"/>
          <a:ext cx="2962656" cy="46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peek</a:t>
          </a:r>
          <a:endParaRPr lang="ru-RU" sz="1600" kern="1200" dirty="0"/>
        </a:p>
      </dsp:txBody>
      <dsp:txXfrm>
        <a:off x="22898" y="2486713"/>
        <a:ext cx="2916860" cy="423266"/>
      </dsp:txXfrm>
    </dsp:sp>
    <dsp:sp modelId="{3B5413F5-7EC5-4B28-8D38-14A949B7CB23}">
      <dsp:nvSpPr>
        <dsp:cNvPr id="0" name=""/>
        <dsp:cNvSpPr/>
      </dsp:nvSpPr>
      <dsp:spPr>
        <a:xfrm rot="5400000">
          <a:off x="5408503" y="557389"/>
          <a:ext cx="3752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Позволяет ограничить выборку определенным количеством первых элементов</a:t>
          </a:r>
          <a:endParaRPr lang="ru-RU" sz="1600" kern="1200" dirty="0"/>
        </a:p>
      </dsp:txBody>
      <dsp:txXfrm rot="-5400000">
        <a:off x="2962656" y="3021554"/>
        <a:ext cx="5248626" cy="338613"/>
      </dsp:txXfrm>
    </dsp:sp>
    <dsp:sp modelId="{CF61B2AD-10FC-4478-ACDC-42613DF718F7}">
      <dsp:nvSpPr>
        <dsp:cNvPr id="0" name=""/>
        <dsp:cNvSpPr/>
      </dsp:nvSpPr>
      <dsp:spPr>
        <a:xfrm>
          <a:off x="0" y="2956330"/>
          <a:ext cx="2962656" cy="46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limit</a:t>
          </a:r>
          <a:endParaRPr lang="ru-RU" sz="1600" kern="1200" dirty="0"/>
        </a:p>
      </dsp:txBody>
      <dsp:txXfrm>
        <a:off x="22898" y="2979228"/>
        <a:ext cx="2916860" cy="423266"/>
      </dsp:txXfrm>
    </dsp:sp>
    <dsp:sp modelId="{CC65E0B0-6807-4EE9-B682-257AFFF0DB86}">
      <dsp:nvSpPr>
        <dsp:cNvPr id="0" name=""/>
        <dsp:cNvSpPr/>
      </dsp:nvSpPr>
      <dsp:spPr>
        <a:xfrm rot="5400000">
          <a:off x="5408503" y="1049904"/>
          <a:ext cx="3752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Позволяет сортировать значения либо в натуральном порядке, либо задавая </a:t>
          </a:r>
          <a:r>
            <a:rPr lang="ru-RU" sz="1600" b="0" i="0" kern="1200" dirty="0" err="1" smtClean="0"/>
            <a:t>Comparator</a:t>
          </a:r>
          <a:endParaRPr lang="ru-RU" sz="1600" kern="1200" dirty="0"/>
        </a:p>
      </dsp:txBody>
      <dsp:txXfrm rot="-5400000">
        <a:off x="2962656" y="3514069"/>
        <a:ext cx="5248626" cy="338613"/>
      </dsp:txXfrm>
    </dsp:sp>
    <dsp:sp modelId="{7F0E7E35-2E34-4092-9F64-FDAEADD2F3D9}">
      <dsp:nvSpPr>
        <dsp:cNvPr id="0" name=""/>
        <dsp:cNvSpPr/>
      </dsp:nvSpPr>
      <dsp:spPr>
        <a:xfrm>
          <a:off x="0" y="3448845"/>
          <a:ext cx="2962656" cy="46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sorted</a:t>
          </a:r>
          <a:endParaRPr lang="ru-RU" sz="1600" kern="1200" dirty="0"/>
        </a:p>
      </dsp:txBody>
      <dsp:txXfrm>
        <a:off x="22898" y="3471743"/>
        <a:ext cx="2916860" cy="423266"/>
      </dsp:txXfrm>
    </dsp:sp>
    <dsp:sp modelId="{2A4DA02F-EFCF-4F74-94A0-47B80D767F37}">
      <dsp:nvSpPr>
        <dsp:cNvPr id="0" name=""/>
        <dsp:cNvSpPr/>
      </dsp:nvSpPr>
      <dsp:spPr>
        <a:xfrm rot="5400000">
          <a:off x="5408503" y="1542420"/>
          <a:ext cx="3752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/>
            <a:t>StreamSupport.stream</a:t>
          </a:r>
          <a:r>
            <a:rPr lang="en-US" sz="1600" kern="1200" dirty="0" smtClean="0"/>
            <a:t>(</a:t>
          </a:r>
          <a:r>
            <a:rPr lang="en-US" sz="1600" kern="1200" dirty="0" err="1" smtClean="0"/>
            <a:t>spliterator</a:t>
          </a:r>
          <a:r>
            <a:rPr lang="en-US" sz="1600" kern="1200" dirty="0" smtClean="0"/>
            <a:t>, false);</a:t>
          </a:r>
          <a:endParaRPr lang="ru-RU" sz="1600" kern="1200" dirty="0"/>
        </a:p>
      </dsp:txBody>
      <dsp:txXfrm rot="-5400000">
        <a:off x="2962656" y="4006585"/>
        <a:ext cx="5248626" cy="338613"/>
      </dsp:txXfrm>
    </dsp:sp>
    <dsp:sp modelId="{24DAB81B-56B8-4492-A039-EAEA3357D0C7}">
      <dsp:nvSpPr>
        <dsp:cNvPr id="0" name=""/>
        <dsp:cNvSpPr/>
      </dsp:nvSpPr>
      <dsp:spPr>
        <a:xfrm>
          <a:off x="0" y="3941361"/>
          <a:ext cx="2962656" cy="469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Стрим</a:t>
          </a:r>
          <a:r>
            <a:rPr lang="ru-RU" sz="1600" kern="1200" dirty="0" smtClean="0"/>
            <a:t> из итератора</a:t>
          </a:r>
          <a:endParaRPr lang="ru-RU" sz="1600" kern="1200" dirty="0"/>
        </a:p>
      </dsp:txBody>
      <dsp:txXfrm>
        <a:off x="22898" y="3964259"/>
        <a:ext cx="2916860" cy="4232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384807" y="-2369146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Возвращает первый \ любой подходящий элемент из </a:t>
          </a:r>
          <a:r>
            <a:rPr lang="ru-RU" sz="1600" b="0" i="0" kern="1200" dirty="0" err="1" smtClean="0"/>
            <a:t>стрима</a:t>
          </a:r>
          <a:r>
            <a:rPr lang="ru-RU" sz="1600" b="0" i="0" kern="1200" dirty="0" smtClean="0"/>
            <a:t> (возвращает </a:t>
          </a:r>
          <a:r>
            <a:rPr lang="ru-RU" sz="1600" b="0" i="0" kern="1200" dirty="0" err="1" smtClean="0"/>
            <a:t>Optional</a:t>
          </a:r>
          <a:r>
            <a:rPr lang="ru-RU" sz="1600" b="0" i="0" kern="1200" dirty="0" smtClean="0"/>
            <a:t>)</a:t>
          </a:r>
          <a:endParaRPr lang="ru-RU" sz="1600" kern="1200" dirty="0"/>
        </a:p>
      </dsp:txBody>
      <dsp:txXfrm rot="-5400000">
        <a:off x="2962655" y="73638"/>
        <a:ext cx="5246312" cy="381376"/>
      </dsp:txXfrm>
    </dsp:sp>
    <dsp:sp modelId="{2DA1A61E-AC1C-4ACA-8BA9-72ED4C6EA104}">
      <dsp:nvSpPr>
        <dsp:cNvPr id="0" name=""/>
        <dsp:cNvSpPr/>
      </dsp:nvSpPr>
      <dsp:spPr>
        <a:xfrm>
          <a:off x="0" y="175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err="1" smtClean="0"/>
            <a:t>findFirst</a:t>
          </a:r>
          <a:r>
            <a:rPr lang="ru-RU" sz="1600" b="1" i="0" kern="1200" dirty="0" smtClean="0"/>
            <a:t> \ </a:t>
          </a:r>
          <a:r>
            <a:rPr lang="en-US" sz="1600" b="1" i="0" kern="1200" dirty="0" err="1" smtClean="0"/>
            <a:t>findAny</a:t>
          </a:r>
          <a:endParaRPr lang="ru-RU" sz="1600" kern="1200" dirty="0"/>
        </a:p>
      </dsp:txBody>
      <dsp:txXfrm>
        <a:off x="25789" y="25964"/>
        <a:ext cx="2911078" cy="476722"/>
      </dsp:txXfrm>
    </dsp:sp>
    <dsp:sp modelId="{C31A0B76-A80A-4DFC-BBD8-20EF3760A846}">
      <dsp:nvSpPr>
        <dsp:cNvPr id="0" name=""/>
        <dsp:cNvSpPr/>
      </dsp:nvSpPr>
      <dsp:spPr>
        <a:xfrm rot="5400000">
          <a:off x="5384807" y="-1814430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Представление результатов в виде коллекций и других структур данных</a:t>
          </a:r>
          <a:endParaRPr lang="ru-RU" sz="1600" kern="1200" dirty="0"/>
        </a:p>
      </dsp:txBody>
      <dsp:txXfrm rot="-5400000">
        <a:off x="2962655" y="628354"/>
        <a:ext cx="5246312" cy="381376"/>
      </dsp:txXfrm>
    </dsp:sp>
    <dsp:sp modelId="{2F6B2AE7-4456-4E39-A052-6B324E94F6D4}">
      <dsp:nvSpPr>
        <dsp:cNvPr id="0" name=""/>
        <dsp:cNvSpPr/>
      </dsp:nvSpPr>
      <dsp:spPr>
        <a:xfrm>
          <a:off x="0" y="554890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collect</a:t>
          </a:r>
          <a:endParaRPr lang="ru-RU" sz="1600" kern="1200" dirty="0"/>
        </a:p>
      </dsp:txBody>
      <dsp:txXfrm>
        <a:off x="25789" y="580679"/>
        <a:ext cx="2911078" cy="476722"/>
      </dsp:txXfrm>
    </dsp:sp>
    <dsp:sp modelId="{1DA9BBCB-DB48-4CFB-BCEE-C09DCBBF9AB0}">
      <dsp:nvSpPr>
        <dsp:cNvPr id="0" name=""/>
        <dsp:cNvSpPr/>
      </dsp:nvSpPr>
      <dsp:spPr>
        <a:xfrm rot="5400000">
          <a:off x="5384807" y="-1259714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Возвращает количество элементов в </a:t>
          </a:r>
          <a:r>
            <a:rPr lang="ru-RU" sz="1600" b="0" i="0" kern="1200" dirty="0" err="1" smtClean="0"/>
            <a:t>стриме</a:t>
          </a:r>
          <a:endParaRPr lang="ru-RU" sz="1600" kern="1200" dirty="0"/>
        </a:p>
      </dsp:txBody>
      <dsp:txXfrm rot="-5400000">
        <a:off x="2962655" y="1183070"/>
        <a:ext cx="5246312" cy="381376"/>
      </dsp:txXfrm>
    </dsp:sp>
    <dsp:sp modelId="{A3EA223F-FD4C-414B-8238-AB5BA0479EBE}">
      <dsp:nvSpPr>
        <dsp:cNvPr id="0" name=""/>
        <dsp:cNvSpPr/>
      </dsp:nvSpPr>
      <dsp:spPr>
        <a:xfrm>
          <a:off x="0" y="1109606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count</a:t>
          </a:r>
          <a:endParaRPr lang="ru-RU" sz="1600" kern="1200" dirty="0"/>
        </a:p>
      </dsp:txBody>
      <dsp:txXfrm>
        <a:off x="25789" y="1135395"/>
        <a:ext cx="2911078" cy="476722"/>
      </dsp:txXfrm>
    </dsp:sp>
    <dsp:sp modelId="{70650966-29C3-4333-AC02-806013D68E33}">
      <dsp:nvSpPr>
        <dsp:cNvPr id="0" name=""/>
        <dsp:cNvSpPr/>
      </dsp:nvSpPr>
      <dsp:spPr>
        <a:xfrm rot="5400000">
          <a:off x="5384807" y="-704998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Возвращает </a:t>
          </a:r>
          <a:r>
            <a:rPr lang="ru-RU" sz="1600" b="0" i="0" kern="1200" dirty="0" err="1" smtClean="0"/>
            <a:t>true</a:t>
          </a:r>
          <a:r>
            <a:rPr lang="ru-RU" sz="1600" b="0" i="0" kern="1200" dirty="0" smtClean="0"/>
            <a:t>, если условие выполняется хотя бы для одного элемента</a:t>
          </a:r>
          <a:r>
            <a:rPr lang="en-US" sz="1600" b="0" i="0" kern="1200" dirty="0" smtClean="0"/>
            <a:t> \ </a:t>
          </a:r>
          <a:r>
            <a:rPr lang="ru-RU" sz="1600" b="0" i="0" kern="1200" dirty="0" smtClean="0"/>
            <a:t>ни для одного \ для всех</a:t>
          </a:r>
          <a:endParaRPr lang="ru-RU" sz="1600" kern="1200" dirty="0"/>
        </a:p>
      </dsp:txBody>
      <dsp:txXfrm rot="-5400000">
        <a:off x="2962655" y="1737786"/>
        <a:ext cx="5246312" cy="381376"/>
      </dsp:txXfrm>
    </dsp:sp>
    <dsp:sp modelId="{229D6907-9BFC-4ED8-A6BC-108EA42BA111}">
      <dsp:nvSpPr>
        <dsp:cNvPr id="0" name=""/>
        <dsp:cNvSpPr/>
      </dsp:nvSpPr>
      <dsp:spPr>
        <a:xfrm>
          <a:off x="0" y="1664322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kern="1200" dirty="0" err="1" smtClean="0"/>
            <a:t>anyMatch</a:t>
          </a:r>
          <a:r>
            <a:rPr lang="en-US" sz="1600" b="1" i="0" kern="1200" dirty="0" smtClean="0"/>
            <a:t> \ </a:t>
          </a:r>
          <a:r>
            <a:rPr lang="en-US" sz="1600" b="1" i="0" kern="1200" dirty="0" err="1" smtClean="0"/>
            <a:t>noneMatch</a:t>
          </a:r>
          <a:r>
            <a:rPr lang="en-US" sz="1600" b="1" i="0" kern="1200" dirty="0" smtClean="0"/>
            <a:t> \ </a:t>
          </a:r>
          <a:r>
            <a:rPr lang="en-US" sz="1600" b="1" i="0" kern="1200" dirty="0" err="1" smtClean="0"/>
            <a:t>allMatch</a:t>
          </a:r>
          <a:endParaRPr lang="ru-RU" sz="1600" kern="1200" dirty="0"/>
        </a:p>
      </dsp:txBody>
      <dsp:txXfrm>
        <a:off x="25789" y="1690111"/>
        <a:ext cx="2911078" cy="476722"/>
      </dsp:txXfrm>
    </dsp:sp>
    <dsp:sp modelId="{6957DDBD-229D-4374-9845-A50B461B3C33}">
      <dsp:nvSpPr>
        <dsp:cNvPr id="0" name=""/>
        <dsp:cNvSpPr/>
      </dsp:nvSpPr>
      <dsp:spPr>
        <a:xfrm rot="5400000">
          <a:off x="5384807" y="-150283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Возвращает минимальный</a:t>
          </a:r>
          <a:r>
            <a:rPr lang="en-US" sz="1600" b="0" i="0" kern="1200" dirty="0" smtClean="0"/>
            <a:t> \ </a:t>
          </a:r>
          <a:r>
            <a:rPr lang="ru-RU" sz="1600" b="0" i="0" kern="1200" dirty="0" smtClean="0"/>
            <a:t>максимальный элемент, в качестве условия использует компаратор</a:t>
          </a:r>
          <a:endParaRPr lang="ru-RU" sz="1600" kern="1200" dirty="0"/>
        </a:p>
      </dsp:txBody>
      <dsp:txXfrm rot="-5400000">
        <a:off x="2962655" y="2292501"/>
        <a:ext cx="5246312" cy="381376"/>
      </dsp:txXfrm>
    </dsp:sp>
    <dsp:sp modelId="{427ED4A9-E43E-4444-A8F4-AD4B05AC07D6}">
      <dsp:nvSpPr>
        <dsp:cNvPr id="0" name=""/>
        <dsp:cNvSpPr/>
      </dsp:nvSpPr>
      <dsp:spPr>
        <a:xfrm>
          <a:off x="0" y="2219038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min</a:t>
          </a:r>
          <a:r>
            <a:rPr lang="ru-RU" sz="1600" kern="1200" dirty="0" smtClean="0"/>
            <a:t> \ </a:t>
          </a:r>
          <a:r>
            <a:rPr lang="en-US" sz="1600" kern="1200" dirty="0" smtClean="0"/>
            <a:t>max</a:t>
          </a:r>
          <a:endParaRPr lang="ru-RU" sz="1600" kern="1200" dirty="0"/>
        </a:p>
      </dsp:txBody>
      <dsp:txXfrm>
        <a:off x="25789" y="2244827"/>
        <a:ext cx="2911078" cy="476722"/>
      </dsp:txXfrm>
    </dsp:sp>
    <dsp:sp modelId="{D36C7B2E-1090-4228-A19F-42EA4F16BE23}">
      <dsp:nvSpPr>
        <dsp:cNvPr id="0" name=""/>
        <dsp:cNvSpPr/>
      </dsp:nvSpPr>
      <dsp:spPr>
        <a:xfrm rot="5400000">
          <a:off x="5384807" y="404432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Применяет функцию к каждому объекту </a:t>
          </a:r>
          <a:r>
            <a:rPr lang="ru-RU" sz="1600" b="0" i="0" kern="1200" dirty="0" err="1" smtClean="0"/>
            <a:t>стрима</a:t>
          </a:r>
          <a:r>
            <a:rPr lang="ru-RU" sz="1600" b="0" i="0" kern="1200" dirty="0" smtClean="0"/>
            <a:t>, порядок при параллельном выполнении не гарантируется</a:t>
          </a:r>
          <a:endParaRPr lang="ru-RU" sz="1600" kern="1200" dirty="0"/>
        </a:p>
      </dsp:txBody>
      <dsp:txXfrm rot="-5400000">
        <a:off x="2962655" y="2847216"/>
        <a:ext cx="5246312" cy="381376"/>
      </dsp:txXfrm>
    </dsp:sp>
    <dsp:sp modelId="{C5182AB9-A06D-4AAD-AF57-004932870EAA}">
      <dsp:nvSpPr>
        <dsp:cNvPr id="0" name=""/>
        <dsp:cNvSpPr/>
      </dsp:nvSpPr>
      <dsp:spPr>
        <a:xfrm>
          <a:off x="0" y="2773754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forEach</a:t>
          </a:r>
          <a:endParaRPr lang="ru-RU" sz="1600" kern="1200" dirty="0"/>
        </a:p>
      </dsp:txBody>
      <dsp:txXfrm>
        <a:off x="25789" y="2799543"/>
        <a:ext cx="2911078" cy="476722"/>
      </dsp:txXfrm>
    </dsp:sp>
    <dsp:sp modelId="{AC54D8B1-834A-44CE-B731-DF991848410F}">
      <dsp:nvSpPr>
        <dsp:cNvPr id="0" name=""/>
        <dsp:cNvSpPr/>
      </dsp:nvSpPr>
      <dsp:spPr>
        <a:xfrm rot="5400000">
          <a:off x="5384807" y="959148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Возвращает массив значений </a:t>
          </a:r>
          <a:r>
            <a:rPr lang="ru-RU" sz="1600" b="0" i="0" kern="1200" dirty="0" err="1" smtClean="0"/>
            <a:t>стрима</a:t>
          </a:r>
          <a:endParaRPr lang="ru-RU" sz="1600" kern="1200" dirty="0"/>
        </a:p>
      </dsp:txBody>
      <dsp:txXfrm rot="-5400000">
        <a:off x="2962655" y="3401932"/>
        <a:ext cx="5246312" cy="381376"/>
      </dsp:txXfrm>
    </dsp:sp>
    <dsp:sp modelId="{A41241E2-6BDE-4B22-A8DE-600DF538679F}">
      <dsp:nvSpPr>
        <dsp:cNvPr id="0" name=""/>
        <dsp:cNvSpPr/>
      </dsp:nvSpPr>
      <dsp:spPr>
        <a:xfrm>
          <a:off x="0" y="3328470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toArray</a:t>
          </a:r>
          <a:endParaRPr lang="ru-RU" sz="1600" kern="1200" dirty="0"/>
        </a:p>
      </dsp:txBody>
      <dsp:txXfrm>
        <a:off x="25789" y="3354259"/>
        <a:ext cx="2911078" cy="476722"/>
      </dsp:txXfrm>
    </dsp:sp>
    <dsp:sp modelId="{FC405010-5843-4628-B322-5F78A0F502C7}">
      <dsp:nvSpPr>
        <dsp:cNvPr id="0" name=""/>
        <dsp:cNvSpPr/>
      </dsp:nvSpPr>
      <dsp:spPr>
        <a:xfrm rot="5400000">
          <a:off x="5384807" y="1513864"/>
          <a:ext cx="42264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Позволяет выполнять агрегатные функции на всей коллекцией и возвращать один результат</a:t>
          </a:r>
          <a:endParaRPr lang="ru-RU" sz="1600" kern="1200" dirty="0"/>
        </a:p>
      </dsp:txBody>
      <dsp:txXfrm rot="-5400000">
        <a:off x="2962655" y="3956648"/>
        <a:ext cx="5246312" cy="381376"/>
      </dsp:txXfrm>
    </dsp:sp>
    <dsp:sp modelId="{E9C8183D-0C8E-4A79-A15B-E8EB84A0188A}">
      <dsp:nvSpPr>
        <dsp:cNvPr id="0" name=""/>
        <dsp:cNvSpPr/>
      </dsp:nvSpPr>
      <dsp:spPr>
        <a:xfrm>
          <a:off x="0" y="3883186"/>
          <a:ext cx="2962656" cy="5283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reduce</a:t>
          </a:r>
          <a:endParaRPr lang="ru-RU" sz="1600" kern="1200" dirty="0"/>
        </a:p>
      </dsp:txBody>
      <dsp:txXfrm>
        <a:off x="25789" y="3908975"/>
        <a:ext cx="2911078" cy="4767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49490-685E-4673-BC9F-3755713B66E3}" type="datetimeFigureOut">
              <a:rPr lang="ru-RU" smtClean="0"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411DE-4E2C-4EFE-B319-061273C982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Stream API</a:t>
            </a:r>
            <a:r>
              <a:rPr lang="ru-RU" dirty="0" smtClean="0"/>
              <a:t> в </a:t>
            </a:r>
            <a:r>
              <a:rPr lang="en-US" dirty="0" smtClean="0"/>
              <a:t>Java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3429000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Lambda </a:t>
            </a:r>
            <a:r>
              <a:rPr lang="ru-RU" dirty="0" smtClean="0"/>
              <a:t>и </a:t>
            </a:r>
            <a:r>
              <a:rPr lang="en-US" dirty="0" smtClean="0"/>
              <a:t>Streams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Stream API</a:t>
            </a:r>
            <a:r>
              <a:rPr lang="ru-RU" dirty="0" smtClean="0"/>
              <a:t> – терминальные методы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graphicFrame>
        <p:nvGraphicFramePr>
          <p:cNvPr id="5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6747851"/>
              </p:ext>
            </p:extLst>
          </p:nvPr>
        </p:nvGraphicFramePr>
        <p:xfrm>
          <a:off x="539552" y="1052736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23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Stream API </a:t>
            </a:r>
            <a:r>
              <a:rPr lang="ru-RU" dirty="0" smtClean="0"/>
              <a:t>это …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/>
              <a:t>Способ работы со структурами данных в функциональном стиле. Обычно это </a:t>
            </a:r>
            <a:r>
              <a:rPr lang="ru-RU" dirty="0" smtClean="0"/>
              <a:t>коллекции</a:t>
            </a:r>
            <a:r>
              <a:rPr lang="en-US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средства языка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Функциональные интерфейсы</a:t>
            </a:r>
            <a:endParaRPr lang="en-US" dirty="0" smtClean="0"/>
          </a:p>
          <a:p>
            <a:pPr lvl="1"/>
            <a:r>
              <a:rPr lang="ru-RU" dirty="0" smtClean="0"/>
              <a:t>Интерфейсы пакета </a:t>
            </a:r>
            <a:r>
              <a:rPr lang="en-US" dirty="0" err="1"/>
              <a:t>java.util.function</a:t>
            </a:r>
            <a:endParaRPr lang="en-US" dirty="0" smtClean="0"/>
          </a:p>
          <a:p>
            <a:r>
              <a:rPr lang="en-US" dirty="0" smtClean="0"/>
              <a:t>Lambda</a:t>
            </a:r>
            <a:r>
              <a:rPr lang="ru-RU" dirty="0" smtClean="0"/>
              <a:t> выражения</a:t>
            </a:r>
          </a:p>
          <a:p>
            <a:r>
              <a:rPr lang="ru-RU" dirty="0" smtClean="0"/>
              <a:t>Классы пакета </a:t>
            </a:r>
            <a:r>
              <a:rPr lang="en-US" dirty="0" err="1" smtClean="0"/>
              <a:t>java.util.stream</a:t>
            </a:r>
            <a:endParaRPr lang="en-US" dirty="0" smtClean="0"/>
          </a:p>
          <a:p>
            <a:pPr lvl="1"/>
            <a:r>
              <a:rPr lang="en-US" dirty="0" smtClean="0"/>
              <a:t>Stream&lt;T&gt;</a:t>
            </a:r>
            <a:r>
              <a:rPr lang="ru-RU" dirty="0" smtClean="0"/>
              <a:t>, </a:t>
            </a:r>
            <a:r>
              <a:rPr lang="en-US" dirty="0" err="1" smtClean="0"/>
              <a:t>IntStream</a:t>
            </a:r>
            <a:r>
              <a:rPr lang="en-US" dirty="0" smtClean="0"/>
              <a:t>, </a:t>
            </a:r>
            <a:r>
              <a:rPr lang="en-US" dirty="0" err="1" smtClean="0"/>
              <a:t>DoubleStream</a:t>
            </a:r>
            <a:r>
              <a:rPr lang="en-US" dirty="0" smtClean="0"/>
              <a:t>, </a:t>
            </a:r>
            <a:r>
              <a:rPr lang="en-US" dirty="0" err="1" smtClean="0"/>
              <a:t>LongStream</a:t>
            </a:r>
            <a:endParaRPr lang="en-US" dirty="0" smtClean="0"/>
          </a:p>
          <a:p>
            <a:pPr lvl="1"/>
            <a:r>
              <a:rPr lang="en-US" dirty="0" err="1" smtClean="0"/>
              <a:t>StreamSupport</a:t>
            </a:r>
            <a:endParaRPr lang="ru-RU" dirty="0" smtClean="0"/>
          </a:p>
          <a:p>
            <a:pPr lvl="1"/>
            <a:r>
              <a:rPr lang="en-US" dirty="0"/>
              <a:t>Collectors</a:t>
            </a: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8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Функциональный интерфейс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Интерфейс с одним абстрактным методом</a:t>
            </a:r>
            <a:endParaRPr lang="en-US" dirty="0" smtClean="0"/>
          </a:p>
          <a:p>
            <a:r>
              <a:rPr lang="ru-RU" dirty="0" smtClean="0"/>
              <a:t>Можно пометить </a:t>
            </a:r>
            <a:r>
              <a:rPr lang="en-US" dirty="0"/>
              <a:t>@</a:t>
            </a:r>
            <a:r>
              <a:rPr lang="en-US" dirty="0" err="1" smtClean="0"/>
              <a:t>FunctionalInterface</a:t>
            </a:r>
            <a:endParaRPr lang="ru-RU" dirty="0" smtClean="0"/>
          </a:p>
          <a:p>
            <a:r>
              <a:rPr lang="ru-RU" dirty="0" smtClean="0"/>
              <a:t>Пример</a:t>
            </a:r>
            <a:r>
              <a:rPr lang="ru-RU" dirty="0" smtClean="0"/>
              <a:t>:</a:t>
            </a:r>
            <a:endParaRPr lang="en-US" dirty="0"/>
          </a:p>
          <a:p>
            <a:pPr marL="400050" lvl="1" indent="0">
              <a:buNone/>
            </a:pPr>
            <a:r>
              <a:rPr lang="en-US" sz="2400" dirty="0" smtClean="0">
                <a:solidFill>
                  <a:srgbClr val="808000"/>
                </a:solidFill>
              </a:rPr>
              <a:t>@</a:t>
            </a:r>
            <a:r>
              <a:rPr lang="en-US" sz="2400" dirty="0" err="1">
                <a:solidFill>
                  <a:srgbClr val="808000"/>
                </a:solidFill>
              </a:rPr>
              <a:t>FunctionalInterface</a:t>
            </a:r>
            <a:r>
              <a:rPr lang="en-US" sz="2400" dirty="0">
                <a:solidFill>
                  <a:srgbClr val="808000"/>
                </a:solidFill>
              </a:rPr>
              <a:t/>
            </a:r>
            <a:br>
              <a:rPr lang="en-US" sz="2400" dirty="0">
                <a:solidFill>
                  <a:srgbClr val="808000"/>
                </a:solidFill>
              </a:rPr>
            </a:br>
            <a:r>
              <a:rPr lang="en-US" sz="2400" b="1" dirty="0">
                <a:solidFill>
                  <a:srgbClr val="000080"/>
                </a:solidFill>
              </a:rPr>
              <a:t>public interface </a:t>
            </a:r>
            <a:r>
              <a:rPr lang="en-US" sz="2400" dirty="0"/>
              <a:t>Runnable </a:t>
            </a:r>
            <a:r>
              <a:rPr lang="en-US" sz="2400" dirty="0" smtClean="0"/>
              <a:t>{</a:t>
            </a:r>
          </a:p>
          <a:p>
            <a:pPr marL="400050" lvl="1" indent="0">
              <a:buNone/>
            </a:pPr>
            <a:r>
              <a:rPr lang="en-US" sz="2400" b="1" dirty="0" smtClean="0">
                <a:solidFill>
                  <a:srgbClr val="000080"/>
                </a:solidFill>
              </a:rPr>
              <a:t>	public void </a:t>
            </a:r>
            <a:r>
              <a:rPr lang="en-US" sz="2400" dirty="0"/>
              <a:t>run();</a:t>
            </a:r>
            <a:br>
              <a:rPr lang="en-US" sz="2400" dirty="0"/>
            </a:br>
            <a:r>
              <a:rPr lang="en-US" sz="2400" dirty="0" smtClean="0"/>
              <a:t>}</a:t>
            </a:r>
          </a:p>
          <a:p>
            <a:pPr marL="400050" lvl="1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</a:t>
            </a:r>
            <a:r>
              <a:rPr lang="en-US" sz="2000" dirty="0" smtClean="0"/>
              <a:t>Runnable </a:t>
            </a:r>
            <a:r>
              <a:rPr lang="en-US" sz="2000" dirty="0"/>
              <a:t>r = () -&gt; </a:t>
            </a:r>
            <a:r>
              <a:rPr lang="en-US" sz="2000" dirty="0" err="1"/>
              <a:t>System.</a:t>
            </a:r>
            <a:r>
              <a:rPr lang="en-US" sz="2000" b="1" i="1" dirty="0" err="1">
                <a:solidFill>
                  <a:srgbClr val="660E7A"/>
                </a:solidFill>
              </a:rPr>
              <a:t>out</a:t>
            </a:r>
            <a:r>
              <a:rPr lang="en-US" sz="2000" dirty="0" err="1"/>
              <a:t>.println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008000"/>
                </a:solidFill>
              </a:rPr>
              <a:t>"Runnable lambda"</a:t>
            </a:r>
            <a:r>
              <a:rPr lang="en-US" sz="2000" dirty="0"/>
              <a:t>);</a:t>
            </a:r>
            <a:endParaRPr lang="en-US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8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 </a:t>
            </a:r>
            <a:r>
              <a:rPr lang="ru-RU" dirty="0" smtClean="0"/>
              <a:t>выражения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Лямбда-выражение </a:t>
            </a:r>
            <a:r>
              <a:rPr lang="ru-RU" sz="2000" dirty="0" smtClean="0"/>
              <a:t>это </a:t>
            </a:r>
            <a:r>
              <a:rPr lang="ru-RU" sz="2000" dirty="0"/>
              <a:t>блок кода, который можно передать в другое место, поэтому он может быть выполнен позже, один или несколько раз.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Можно определить как функциональный интерфейс</a:t>
            </a:r>
          </a:p>
          <a:p>
            <a:pPr marL="0" indent="0">
              <a:buNone/>
            </a:pPr>
            <a:r>
              <a:rPr lang="ru-RU" sz="2000" dirty="0" smtClean="0"/>
              <a:t>	</a:t>
            </a:r>
            <a:r>
              <a:rPr lang="en-US" sz="2000" dirty="0" smtClean="0"/>
              <a:t>Function&lt;String</a:t>
            </a:r>
            <a:r>
              <a:rPr lang="en-US" sz="2000" dirty="0"/>
              <a:t>, Double&gt; convert = s -&gt; </a:t>
            </a:r>
            <a:r>
              <a:rPr lang="en-US" sz="2000" dirty="0" err="1"/>
              <a:t>Double.</a:t>
            </a:r>
            <a:r>
              <a:rPr lang="en-US" sz="2000" i="1" dirty="0" err="1"/>
              <a:t>valueOf</a:t>
            </a:r>
            <a:r>
              <a:rPr lang="en-US" sz="2000" dirty="0"/>
              <a:t>(s);</a:t>
            </a:r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Или ссылкой на метод</a:t>
            </a:r>
            <a:r>
              <a:rPr lang="en-US" sz="2000" dirty="0" smtClean="0"/>
              <a:t> </a:t>
            </a:r>
            <a:r>
              <a:rPr lang="ru-RU" sz="2000" dirty="0" smtClean="0"/>
              <a:t>или конструктор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en-US" sz="2000" dirty="0"/>
              <a:t> Function&lt;String, Double&gt; convert = </a:t>
            </a:r>
            <a:r>
              <a:rPr lang="en-US" sz="2000" dirty="0" smtClean="0"/>
              <a:t>Double</a:t>
            </a:r>
            <a:r>
              <a:rPr lang="en-US" sz="2000" dirty="0"/>
              <a:t>::</a:t>
            </a:r>
            <a:r>
              <a:rPr lang="en-US" sz="2000" i="1" dirty="0" err="1" smtClean="0"/>
              <a:t>valueOf</a:t>
            </a:r>
            <a:r>
              <a:rPr lang="en-US" sz="2000" i="1" dirty="0" smtClean="0"/>
              <a:t>;</a:t>
            </a:r>
            <a:endParaRPr lang="ru-RU" sz="2000" i="1" dirty="0" smtClean="0"/>
          </a:p>
          <a:p>
            <a:pPr marL="0" indent="0">
              <a:buNone/>
            </a:pPr>
            <a:r>
              <a:rPr lang="ru-RU" sz="2000" i="1" dirty="0"/>
              <a:t>	</a:t>
            </a:r>
            <a:endParaRPr lang="ru-RU" sz="2000" dirty="0" smtClean="0">
              <a:solidFill>
                <a:prstClr val="black"/>
              </a:solidFill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</a:rPr>
              <a:t>Можно </a:t>
            </a:r>
            <a:r>
              <a:rPr lang="ru-RU" sz="2000" dirty="0">
                <a:solidFill>
                  <a:prstClr val="black"/>
                </a:solidFill>
              </a:rPr>
              <a:t>передать в </a:t>
            </a:r>
            <a:r>
              <a:rPr lang="ru-RU" sz="2000" dirty="0" smtClean="0">
                <a:solidFill>
                  <a:prstClr val="black"/>
                </a:solidFill>
              </a:rPr>
              <a:t>метод или конструктор </a:t>
            </a:r>
            <a:r>
              <a:rPr lang="ru-RU" sz="2000" dirty="0">
                <a:solidFill>
                  <a:prstClr val="black"/>
                </a:solidFill>
              </a:rPr>
              <a:t>как </a:t>
            </a:r>
            <a:r>
              <a:rPr lang="ru-RU" sz="2000" dirty="0" smtClean="0">
                <a:solidFill>
                  <a:prstClr val="black"/>
                </a:solidFill>
              </a:rPr>
              <a:t>параметр</a:t>
            </a:r>
          </a:p>
          <a:p>
            <a:pPr marL="0" lvl="0" indent="0">
              <a:buNone/>
            </a:pPr>
            <a:r>
              <a:rPr lang="ru-RU" sz="1600" dirty="0" smtClean="0"/>
              <a:t>	</a:t>
            </a:r>
            <a:r>
              <a:rPr lang="en-US" sz="2000" dirty="0" smtClean="0"/>
              <a:t>Thread </a:t>
            </a:r>
            <a:r>
              <a:rPr lang="en-US" sz="2000" dirty="0"/>
              <a:t>t = </a:t>
            </a:r>
            <a:r>
              <a:rPr lang="en-US" sz="2000" b="1" dirty="0">
                <a:solidFill>
                  <a:srgbClr val="000080"/>
                </a:solidFill>
              </a:rPr>
              <a:t>new </a:t>
            </a:r>
            <a:r>
              <a:rPr lang="en-US" sz="2000" dirty="0"/>
              <a:t>Thread(() -&gt; </a:t>
            </a:r>
            <a:r>
              <a:rPr lang="en-US" sz="2000" dirty="0" err="1"/>
              <a:t>System.</a:t>
            </a:r>
            <a:r>
              <a:rPr lang="en-US" sz="2000" b="1" i="1" dirty="0" err="1">
                <a:solidFill>
                  <a:srgbClr val="660E7A"/>
                </a:solidFill>
              </a:rPr>
              <a:t>out</a:t>
            </a:r>
            <a:r>
              <a:rPr lang="en-US" sz="2000" dirty="0" err="1"/>
              <a:t>.println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008000"/>
                </a:solidFill>
              </a:rPr>
              <a:t>"run"</a:t>
            </a:r>
            <a:r>
              <a:rPr lang="en-US" sz="2000" dirty="0"/>
              <a:t>));</a:t>
            </a:r>
            <a:endParaRPr lang="ru-RU" sz="20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2000" i="1" dirty="0" smtClean="0"/>
          </a:p>
          <a:p>
            <a:pPr marL="0" indent="0">
              <a:buNone/>
            </a:pPr>
            <a:endParaRPr lang="ru-RU" sz="2000" dirty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8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Замыкания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Lambda </a:t>
            </a:r>
            <a:r>
              <a:rPr lang="ru-RU" dirty="0" smtClean="0"/>
              <a:t>выражение состоит из:</a:t>
            </a:r>
          </a:p>
          <a:p>
            <a:pPr lvl="1"/>
            <a:r>
              <a:rPr lang="ru-RU" dirty="0" smtClean="0"/>
              <a:t>Блок кода</a:t>
            </a:r>
          </a:p>
          <a:p>
            <a:pPr lvl="1"/>
            <a:r>
              <a:rPr lang="ru-RU" dirty="0" smtClean="0"/>
              <a:t>Параметры</a:t>
            </a:r>
          </a:p>
          <a:p>
            <a:pPr lvl="1"/>
            <a:r>
              <a:rPr lang="ru-RU" dirty="0" smtClean="0"/>
              <a:t>Значения для свободных переменных – внешних для блока кода</a:t>
            </a:r>
          </a:p>
          <a:p>
            <a:r>
              <a:rPr lang="ru-RU" dirty="0" smtClean="0"/>
              <a:t>В совокупности эти три компонента образуют замыкание</a:t>
            </a:r>
            <a:endParaRPr lang="en-US" dirty="0" smtClean="0"/>
          </a:p>
          <a:p>
            <a:r>
              <a:rPr lang="ru-RU" dirty="0" smtClean="0"/>
              <a:t>Переменные, захваченные </a:t>
            </a:r>
            <a:r>
              <a:rPr lang="en-US" dirty="0" smtClean="0"/>
              <a:t>lambda-</a:t>
            </a:r>
            <a:r>
              <a:rPr lang="ru-RU" dirty="0" smtClean="0"/>
              <a:t>выражением должны быть эффективно </a:t>
            </a:r>
            <a:r>
              <a:rPr lang="en-US" dirty="0" smtClean="0"/>
              <a:t>final</a:t>
            </a:r>
            <a:r>
              <a:rPr lang="ru-RU" dirty="0" smtClean="0"/>
              <a:t>, то есть их значение не должно изменяться</a:t>
            </a:r>
          </a:p>
        </p:txBody>
      </p:sp>
    </p:spTree>
    <p:extLst>
      <p:ext uri="{BB962C8B-B14F-4D97-AF65-F5344CB8AC3E}">
        <p14:creationId xmlns:p14="http://schemas.microsoft.com/office/powerpoint/2010/main" val="42888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API – </a:t>
            </a:r>
            <a:r>
              <a:rPr lang="ru-RU" dirty="0" smtClean="0"/>
              <a:t>методы работы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err="1"/>
              <a:t>Stream</a:t>
            </a:r>
            <a:r>
              <a:rPr lang="ru-RU" dirty="0"/>
              <a:t> API предлагает два вида методов</a:t>
            </a:r>
            <a:r>
              <a:rPr lang="ru-RU" dirty="0" smtClean="0"/>
              <a:t>:</a:t>
            </a:r>
          </a:p>
          <a:p>
            <a:pPr lvl="1"/>
            <a:r>
              <a:rPr lang="ru-RU" dirty="0"/>
              <a:t>Конвейерные — возвращают другой </a:t>
            </a:r>
            <a:r>
              <a:rPr lang="en-US" dirty="0" smtClean="0"/>
              <a:t>stream</a:t>
            </a:r>
            <a:endParaRPr lang="ru-RU" dirty="0" smtClean="0"/>
          </a:p>
          <a:p>
            <a:pPr lvl="1"/>
            <a:r>
              <a:rPr lang="ru-RU" dirty="0"/>
              <a:t>Терминальные — возвращают другой объект, такой как коллекция, примитивы, объекты, </a:t>
            </a:r>
            <a:r>
              <a:rPr lang="ru-RU" dirty="0" err="1"/>
              <a:t>Optional</a:t>
            </a:r>
            <a:r>
              <a:rPr lang="ru-RU" dirty="0"/>
              <a:t> и </a:t>
            </a:r>
            <a:r>
              <a:rPr lang="ru-RU" dirty="0" err="1" smtClean="0"/>
              <a:t>т.д</a:t>
            </a:r>
            <a:endParaRPr lang="ru-RU" dirty="0" smtClean="0"/>
          </a:p>
          <a:p>
            <a:r>
              <a:rPr lang="ru-RU" dirty="0" smtClean="0"/>
              <a:t>Работа со </a:t>
            </a:r>
            <a:r>
              <a:rPr lang="en-US" dirty="0" smtClean="0"/>
              <a:t>stream </a:t>
            </a:r>
            <a:r>
              <a:rPr lang="ru-RU" dirty="0" smtClean="0"/>
              <a:t>состоит из </a:t>
            </a:r>
            <a:r>
              <a:rPr lang="ru-RU" dirty="0" smtClean="0"/>
              <a:t>следующих </a:t>
            </a:r>
            <a:r>
              <a:rPr lang="ru-RU" dirty="0" smtClean="0"/>
              <a:t>шагов:</a:t>
            </a:r>
          </a:p>
          <a:p>
            <a:pPr lvl="1"/>
            <a:r>
              <a:rPr lang="ru-RU" dirty="0" smtClean="0"/>
              <a:t>Создание</a:t>
            </a:r>
          </a:p>
          <a:p>
            <a:pPr lvl="1"/>
            <a:r>
              <a:rPr lang="ru-RU" dirty="0" smtClean="0"/>
              <a:t>Цепочка конвейерных методов</a:t>
            </a:r>
          </a:p>
          <a:p>
            <a:pPr lvl="1"/>
            <a:r>
              <a:rPr lang="ru-RU" dirty="0" smtClean="0"/>
              <a:t>В конце терминальный метод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92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Stream API</a:t>
            </a:r>
            <a:r>
              <a:rPr lang="ru-RU" dirty="0" smtClean="0"/>
              <a:t> - создание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graphicFrame>
        <p:nvGraphicFramePr>
          <p:cNvPr id="5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832073"/>
              </p:ext>
            </p:extLst>
          </p:nvPr>
        </p:nvGraphicFramePr>
        <p:xfrm>
          <a:off x="539552" y="1052736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88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Stream API</a:t>
            </a:r>
            <a:r>
              <a:rPr lang="ru-RU" dirty="0" smtClean="0"/>
              <a:t> – конвейерные методы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graphicFrame>
        <p:nvGraphicFramePr>
          <p:cNvPr id="5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686184"/>
              </p:ext>
            </p:extLst>
          </p:nvPr>
        </p:nvGraphicFramePr>
        <p:xfrm>
          <a:off x="539552" y="1052736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584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436</Words>
  <Application>Microsoft Office PowerPoint</Application>
  <PresentationFormat>On-screen Show (4:3)</PresentationFormat>
  <Paragraphs>101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Stream API в Java</vt:lpstr>
      <vt:lpstr>Stream API это …</vt:lpstr>
      <vt:lpstr>Используемые средства языка</vt:lpstr>
      <vt:lpstr>Функциональный интерфейс </vt:lpstr>
      <vt:lpstr>Lambda выражения</vt:lpstr>
      <vt:lpstr>Замыкания</vt:lpstr>
      <vt:lpstr>Stream API – методы работы</vt:lpstr>
      <vt:lpstr>Stream API - создание</vt:lpstr>
      <vt:lpstr>Stream API – конвейерные методы</vt:lpstr>
      <vt:lpstr>Stream API – терминальные методы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потоками в Java</dc:title>
  <dc:creator>Eugene</dc:creator>
  <cp:lastModifiedBy>Vasily Perov</cp:lastModifiedBy>
  <cp:revision>36</cp:revision>
  <dcterms:created xsi:type="dcterms:W3CDTF">2013-04-04T12:18:21Z</dcterms:created>
  <dcterms:modified xsi:type="dcterms:W3CDTF">2018-10-08T12:47:13Z</dcterms:modified>
</cp:coreProperties>
</file>