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1" r:id="rId6"/>
    <p:sldId id="262" r:id="rId7"/>
    <p:sldId id="259" r:id="rId8"/>
    <p:sldId id="260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7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6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7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5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0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4F8E-D188-42DC-918E-D22EB4826285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Ввод-вывод в </a:t>
            </a:r>
            <a:r>
              <a:rPr lang="en-US" dirty="0" smtClean="0"/>
              <a:t>Java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Java IO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2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библиотеки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Java.nio</a:t>
            </a:r>
            <a:endParaRPr lang="en-US" dirty="0" smtClean="0"/>
          </a:p>
          <a:p>
            <a:r>
              <a:rPr lang="en-US" dirty="0" smtClean="0"/>
              <a:t>Apache </a:t>
            </a:r>
            <a:r>
              <a:rPr lang="en-US" dirty="0" smtClean="0"/>
              <a:t>Commons-IO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4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err="1" smtClean="0"/>
              <a:t>io</a:t>
            </a:r>
            <a:r>
              <a:rPr lang="ru-RU" dirty="0" smtClean="0"/>
              <a:t> -</a:t>
            </a:r>
            <a:r>
              <a:rPr lang="en-US" dirty="0" smtClean="0"/>
              <a:t> </a:t>
            </a:r>
            <a:r>
              <a:rPr lang="ru-RU" dirty="0" smtClean="0"/>
              <a:t>это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API </a:t>
            </a:r>
            <a:r>
              <a:rPr lang="ru-RU" sz="1700" dirty="0" smtClean="0"/>
              <a:t>для работы с потоками (входными и выходными)</a:t>
            </a:r>
          </a:p>
          <a:p>
            <a:r>
              <a:rPr lang="ru-RU" sz="1700" dirty="0" smtClean="0"/>
              <a:t>Предназначен для чтения и записи данных в ресурс</a:t>
            </a:r>
          </a:p>
          <a:p>
            <a:r>
              <a:rPr lang="ru-RU" sz="1700" dirty="0" smtClean="0"/>
              <a:t>Ресурсы бывают:</a:t>
            </a:r>
          </a:p>
          <a:p>
            <a:pPr lvl="1"/>
            <a:r>
              <a:rPr lang="ru-RU" sz="1700" dirty="0" smtClean="0"/>
              <a:t>Файл</a:t>
            </a:r>
          </a:p>
          <a:p>
            <a:pPr lvl="1"/>
            <a:r>
              <a:rPr lang="ru-RU" sz="1700" dirty="0" smtClean="0"/>
              <a:t>Сетевое подключение</a:t>
            </a:r>
          </a:p>
          <a:p>
            <a:pPr lvl="1"/>
            <a:r>
              <a:rPr lang="en-US" sz="1700" dirty="0" smtClean="0"/>
              <a:t>System.in, </a:t>
            </a:r>
            <a:r>
              <a:rPr lang="en-US" sz="1700" dirty="0" err="1" smtClean="0"/>
              <a:t>System.out</a:t>
            </a:r>
            <a:r>
              <a:rPr lang="en-US" sz="1700" dirty="0" smtClean="0"/>
              <a:t>, </a:t>
            </a:r>
            <a:r>
              <a:rPr lang="en-US" sz="1700" dirty="0" err="1" smtClean="0"/>
              <a:t>System.err</a:t>
            </a:r>
            <a:endParaRPr lang="en-US" sz="1700" dirty="0" smtClean="0"/>
          </a:p>
          <a:p>
            <a:pPr lvl="1"/>
            <a:r>
              <a:rPr lang="ru-RU" sz="1700" dirty="0" smtClean="0"/>
              <a:t>Буфер</a:t>
            </a:r>
            <a:endParaRPr lang="en-US" sz="1700" dirty="0" smtClean="0"/>
          </a:p>
          <a:p>
            <a:r>
              <a:rPr lang="ru-RU" sz="1700" dirty="0" smtClean="0"/>
              <a:t>Способ применения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ev\Projects\local\diagrams\CoreJava\2925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4267200"/>
            <a:ext cx="7221538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4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Поток </a:t>
            </a:r>
            <a:r>
              <a:rPr lang="ru-RU" dirty="0" smtClean="0"/>
              <a:t>ввода – </a:t>
            </a:r>
            <a:r>
              <a:rPr lang="en-US" dirty="0" err="1" smtClean="0"/>
              <a:t>InputStream</a:t>
            </a:r>
            <a:endParaRPr lang="en-US" dirty="0" smtClean="0"/>
          </a:p>
          <a:p>
            <a:r>
              <a:rPr lang="ru-RU" dirty="0" smtClean="0"/>
              <a:t>Поток вывода – </a:t>
            </a:r>
            <a:r>
              <a:rPr lang="en-US" dirty="0" err="1" smtClean="0"/>
              <a:t>OutputStream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выбрать реализацию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Каково содержимое потока</a:t>
            </a:r>
            <a:r>
              <a:rPr lang="en-US" dirty="0" smtClean="0"/>
              <a:t>?</a:t>
            </a:r>
            <a:endParaRPr lang="ru-RU" dirty="0" smtClean="0"/>
          </a:p>
          <a:p>
            <a:pPr lvl="1"/>
            <a:r>
              <a:rPr lang="ru-RU" dirty="0" smtClean="0"/>
              <a:t>Байты – </a:t>
            </a:r>
            <a:r>
              <a:rPr lang="en-US" dirty="0" smtClean="0"/>
              <a:t>*Stream</a:t>
            </a:r>
          </a:p>
          <a:p>
            <a:pPr lvl="1"/>
            <a:r>
              <a:rPr lang="ru-RU" dirty="0" smtClean="0"/>
              <a:t>Символы – </a:t>
            </a:r>
            <a:r>
              <a:rPr lang="en-US" dirty="0" smtClean="0"/>
              <a:t>*Reader/*Writer</a:t>
            </a:r>
          </a:p>
          <a:p>
            <a:r>
              <a:rPr lang="ru-RU" dirty="0" smtClean="0"/>
              <a:t>Откуда или куда надо читать</a:t>
            </a:r>
            <a:r>
              <a:rPr lang="en-US" dirty="0" smtClean="0"/>
              <a:t>/</a:t>
            </a:r>
            <a:r>
              <a:rPr lang="ru-RU" dirty="0" smtClean="0"/>
              <a:t>писать</a:t>
            </a:r>
            <a:r>
              <a:rPr lang="en-US" dirty="0" smtClean="0"/>
              <a:t>?</a:t>
            </a:r>
          </a:p>
          <a:p>
            <a:pPr lvl="1"/>
            <a:r>
              <a:rPr lang="ru-RU" dirty="0" smtClean="0"/>
              <a:t>Файлы</a:t>
            </a:r>
            <a:r>
              <a:rPr lang="en-US" dirty="0" smtClean="0"/>
              <a:t>: File* (-</a:t>
            </a:r>
            <a:r>
              <a:rPr lang="en-US" dirty="0" err="1" smtClean="0"/>
              <a:t>InputStream</a:t>
            </a:r>
            <a:r>
              <a:rPr lang="en-US" dirty="0" smtClean="0"/>
              <a:t>, -</a:t>
            </a:r>
            <a:r>
              <a:rPr lang="en-US" dirty="0" err="1" smtClean="0"/>
              <a:t>OutputStream</a:t>
            </a:r>
            <a:r>
              <a:rPr lang="en-US" dirty="0" smtClean="0"/>
              <a:t>, -Reader,-Writer)</a:t>
            </a:r>
          </a:p>
          <a:p>
            <a:pPr lvl="1"/>
            <a:r>
              <a:rPr lang="ru-RU" dirty="0" smtClean="0"/>
              <a:t>Сеть</a:t>
            </a:r>
            <a:r>
              <a:rPr lang="en-US" dirty="0" smtClean="0"/>
              <a:t>: Socket*</a:t>
            </a:r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Сценарии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Чтение содержимого потока в массив (строку)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Копирование </a:t>
            </a:r>
            <a:r>
              <a:rPr lang="en-US" dirty="0" err="1" smtClean="0"/>
              <a:t>InputStream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en-US" dirty="0" err="1" smtClean="0"/>
              <a:t>OutputStream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Сканирование входного потока на структурированную информацию</a:t>
            </a:r>
          </a:p>
          <a:p>
            <a:pPr marL="514350" indent="-514350">
              <a:buAutoNum type="arabicPeriod"/>
            </a:pPr>
            <a:r>
              <a:rPr lang="ru-RU" dirty="0" smtClean="0"/>
              <a:t>Фильтрация текста регулярными выражениями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8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Декораторы потоков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Буферизация потока </a:t>
            </a:r>
            <a:r>
              <a:rPr lang="en-US" dirty="0" err="1" smtClean="0"/>
              <a:t>BufferedInput</a:t>
            </a:r>
            <a:r>
              <a:rPr lang="en-US" dirty="0" smtClean="0"/>
              <a:t>(Output) Stream, </a:t>
            </a:r>
            <a:r>
              <a:rPr lang="en-US" dirty="0" err="1" smtClean="0"/>
              <a:t>BufferedReader</a:t>
            </a:r>
            <a:r>
              <a:rPr lang="en-US" dirty="0" smtClean="0"/>
              <a:t>/Writer</a:t>
            </a:r>
            <a:endParaRPr lang="ru-RU" dirty="0" smtClean="0"/>
          </a:p>
          <a:p>
            <a:r>
              <a:rPr lang="en-US" dirty="0" err="1" smtClean="0"/>
              <a:t>ZipInput</a:t>
            </a:r>
            <a:r>
              <a:rPr lang="en-US" dirty="0" smtClean="0"/>
              <a:t>(Output)Stream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2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Специальные потоки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Массив байтов как поток</a:t>
            </a:r>
            <a:r>
              <a:rPr lang="en-US" dirty="0" smtClean="0"/>
              <a:t>: </a:t>
            </a:r>
            <a:r>
              <a:rPr lang="en-US" dirty="0" err="1" smtClean="0"/>
              <a:t>ByteArrayOutput</a:t>
            </a:r>
            <a:r>
              <a:rPr lang="en-US" dirty="0" smtClean="0"/>
              <a:t>(Input)Stream</a:t>
            </a:r>
          </a:p>
          <a:p>
            <a:r>
              <a:rPr lang="ru-RU" dirty="0" smtClean="0"/>
              <a:t>Строка как поток</a:t>
            </a:r>
            <a:r>
              <a:rPr lang="en-US" dirty="0" smtClean="0"/>
              <a:t>: </a:t>
            </a:r>
            <a:r>
              <a:rPr lang="en-US" dirty="0" err="1" smtClean="0"/>
              <a:t>StringWriter</a:t>
            </a:r>
            <a:r>
              <a:rPr lang="en-US" dirty="0" smtClean="0"/>
              <a:t>(Reader)</a:t>
            </a:r>
          </a:p>
          <a:p>
            <a:r>
              <a:rPr lang="ru-RU" dirty="0" smtClean="0"/>
              <a:t>Получение данных из Интернета (</a:t>
            </a:r>
            <a:r>
              <a:rPr lang="en-US" dirty="0" smtClean="0"/>
              <a:t>http): </a:t>
            </a:r>
            <a:r>
              <a:rPr lang="en-US" dirty="0" err="1" smtClean="0"/>
              <a:t>URL.openStream</a:t>
            </a:r>
            <a:r>
              <a:rPr lang="en-US" dirty="0" smtClean="0"/>
              <a:t>()</a:t>
            </a:r>
          </a:p>
          <a:p>
            <a:r>
              <a:rPr lang="ru-RU" dirty="0" smtClean="0"/>
              <a:t>Сериализация</a:t>
            </a:r>
            <a:r>
              <a:rPr lang="en-US" dirty="0" smtClean="0"/>
              <a:t>/</a:t>
            </a:r>
            <a:r>
              <a:rPr lang="ru-RU" dirty="0" smtClean="0"/>
              <a:t>десериализация</a:t>
            </a:r>
            <a:r>
              <a:rPr lang="en-US" dirty="0" smtClean="0"/>
              <a:t> </a:t>
            </a:r>
            <a:r>
              <a:rPr lang="ru-RU" smtClean="0"/>
              <a:t>состояния объектов</a:t>
            </a:r>
            <a:r>
              <a:rPr lang="en-US" dirty="0" smtClean="0"/>
              <a:t>: </a:t>
            </a:r>
            <a:r>
              <a:rPr lang="en-US" dirty="0" err="1" smtClean="0"/>
              <a:t>ObjectInput</a:t>
            </a:r>
            <a:r>
              <a:rPr lang="en-US" dirty="0" smtClean="0"/>
              <a:t>(Output)Stream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4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InputStream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Reader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096250" cy="3048000"/>
          </a:xfrm>
        </p:spPr>
      </p:pic>
      <p:pic>
        <p:nvPicPr>
          <p:cNvPr id="1026" name="Picture 2" descr="C:\dev\Projects\local\diagrams\CoreJava\Rea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57964"/>
            <a:ext cx="495300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OutputStream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Writer</a:t>
            </a:r>
            <a:endParaRPr lang="ru-R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8001000" cy="2571750"/>
          </a:xfrm>
        </p:spPr>
      </p:pic>
      <p:pic>
        <p:nvPicPr>
          <p:cNvPr id="2050" name="Picture 2" descr="C:\dev\Projects\local\diagrams\CoreJava\Wri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5810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169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Ввод-вывод в Java </vt:lpstr>
      <vt:lpstr>Java io - это</vt:lpstr>
      <vt:lpstr>Основные понятия</vt:lpstr>
      <vt:lpstr>Как выбрать реализацию</vt:lpstr>
      <vt:lpstr>Сценарии</vt:lpstr>
      <vt:lpstr>Декораторы потоков</vt:lpstr>
      <vt:lpstr>Специальные потоки</vt:lpstr>
      <vt:lpstr>InputStream и Reader</vt:lpstr>
      <vt:lpstr>OutputStream и Writer</vt:lpstr>
      <vt:lpstr>Дополнительные библиотеки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Ввод-вывод в Java </dc:title>
  <dc:creator>Gavrilov, Eugene</dc:creator>
  <cp:lastModifiedBy>Vasily Perov</cp:lastModifiedBy>
  <cp:revision>11</cp:revision>
  <dcterms:created xsi:type="dcterms:W3CDTF">2015-10-07T14:47:00Z</dcterms:created>
  <dcterms:modified xsi:type="dcterms:W3CDTF">2018-10-15T10:13:16Z</dcterms:modified>
</cp:coreProperties>
</file>