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media/image1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3AAA54-6DE2-4A9D-B3B9-D2396D952CA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8B3A0B-4C0F-4AB7-8B32-7DDB73B086A8}">
      <dgm:prSet phldrT="[Текст]" custT="1"/>
      <dgm:spPr/>
      <dgm:t>
        <a:bodyPr/>
        <a:lstStyle/>
        <a:p>
          <a:r>
            <a:rPr lang="ru-RU" sz="1600" dirty="0" smtClean="0"/>
            <a:t>Профилирование данных</a:t>
          </a:r>
          <a:endParaRPr lang="ru-RU" sz="1600" dirty="0"/>
        </a:p>
      </dgm:t>
    </dgm:pt>
    <dgm:pt modelId="{731C260D-DE78-4952-AD6F-CB5F7B40794D}" type="parTrans" cxnId="{5A44ACDE-F490-4487-BE16-A71EDEF8450C}">
      <dgm:prSet/>
      <dgm:spPr/>
      <dgm:t>
        <a:bodyPr/>
        <a:lstStyle/>
        <a:p>
          <a:endParaRPr lang="ru-RU"/>
        </a:p>
      </dgm:t>
    </dgm:pt>
    <dgm:pt modelId="{183A9D54-0C7F-4449-829F-34717A584B4F}" type="sibTrans" cxnId="{5A44ACDE-F490-4487-BE16-A71EDEF8450C}">
      <dgm:prSet/>
      <dgm:spPr/>
      <dgm:t>
        <a:bodyPr/>
        <a:lstStyle/>
        <a:p>
          <a:endParaRPr lang="ru-RU"/>
        </a:p>
      </dgm:t>
    </dgm:pt>
    <dgm:pt modelId="{C68C52C1-ED3C-4FB3-9DB0-2E0AE3A97735}">
      <dgm:prSet phldrT="[Текст]"/>
      <dgm:spPr/>
      <dgm:t>
        <a:bodyPr/>
        <a:lstStyle/>
        <a:p>
          <a:r>
            <a:rPr lang="ru-RU" dirty="0" smtClean="0"/>
            <a:t>Измерение качества данных</a:t>
          </a:r>
          <a:endParaRPr lang="ru-RU" dirty="0"/>
        </a:p>
      </dgm:t>
    </dgm:pt>
    <dgm:pt modelId="{A00E7C94-C372-4EFC-845F-507365C47DA0}" type="parTrans" cxnId="{599BB885-5A81-4A37-A57F-EE7058555742}">
      <dgm:prSet/>
      <dgm:spPr/>
      <dgm:t>
        <a:bodyPr/>
        <a:lstStyle/>
        <a:p>
          <a:endParaRPr lang="ru-RU"/>
        </a:p>
      </dgm:t>
    </dgm:pt>
    <dgm:pt modelId="{7199D5BD-AB2A-4E45-9B5F-C857A165EEB7}" type="sibTrans" cxnId="{599BB885-5A81-4A37-A57F-EE7058555742}">
      <dgm:prSet/>
      <dgm:spPr/>
      <dgm:t>
        <a:bodyPr/>
        <a:lstStyle/>
        <a:p>
          <a:endParaRPr lang="ru-RU"/>
        </a:p>
      </dgm:t>
    </dgm:pt>
    <dgm:pt modelId="{C3A03521-B234-4C41-8025-52C01D54F8F2}">
      <dgm:prSet phldrT="[Текст]"/>
      <dgm:spPr/>
      <dgm:t>
        <a:bodyPr/>
        <a:lstStyle/>
        <a:p>
          <a:r>
            <a:rPr lang="ru-RU" dirty="0" smtClean="0"/>
            <a:t>Мониторинг</a:t>
          </a:r>
          <a:endParaRPr lang="ru-RU" dirty="0"/>
        </a:p>
      </dgm:t>
    </dgm:pt>
    <dgm:pt modelId="{3675E1AA-C7FD-4B98-840E-CC1AF33F0E7A}" type="parTrans" cxnId="{2EBB8668-EAF9-46F1-9C9E-C2A9CCAC0B36}">
      <dgm:prSet/>
      <dgm:spPr/>
      <dgm:t>
        <a:bodyPr/>
        <a:lstStyle/>
        <a:p>
          <a:endParaRPr lang="ru-RU"/>
        </a:p>
      </dgm:t>
    </dgm:pt>
    <dgm:pt modelId="{B092BDE8-30BF-444B-BE72-23329DD41BFE}" type="sibTrans" cxnId="{2EBB8668-EAF9-46F1-9C9E-C2A9CCAC0B36}">
      <dgm:prSet/>
      <dgm:spPr/>
      <dgm:t>
        <a:bodyPr/>
        <a:lstStyle/>
        <a:p>
          <a:endParaRPr lang="ru-RU"/>
        </a:p>
      </dgm:t>
    </dgm:pt>
    <dgm:pt modelId="{17C0ACE8-9D51-4FCA-B694-FBCA060BF84A}">
      <dgm:prSet phldrT="[Текст]"/>
      <dgm:spPr/>
      <dgm:t>
        <a:bodyPr/>
        <a:lstStyle/>
        <a:p>
          <a:r>
            <a:rPr lang="ru-RU" dirty="0" smtClean="0"/>
            <a:t>Создание отчетов по нарушениям</a:t>
          </a:r>
          <a:endParaRPr lang="ru-RU" dirty="0"/>
        </a:p>
      </dgm:t>
    </dgm:pt>
    <dgm:pt modelId="{87EF8F11-2059-45B4-B0E2-B0FA8CE5621C}" type="parTrans" cxnId="{EE258E3B-4FCE-405A-82B8-19D2ECAEFAA2}">
      <dgm:prSet/>
      <dgm:spPr/>
      <dgm:t>
        <a:bodyPr/>
        <a:lstStyle/>
        <a:p>
          <a:endParaRPr lang="ru-RU"/>
        </a:p>
      </dgm:t>
    </dgm:pt>
    <dgm:pt modelId="{0D6C3298-F829-411D-BD9B-3996F1496E65}" type="sibTrans" cxnId="{EE258E3B-4FCE-405A-82B8-19D2ECAEFAA2}">
      <dgm:prSet/>
      <dgm:spPr/>
      <dgm:t>
        <a:bodyPr/>
        <a:lstStyle/>
        <a:p>
          <a:endParaRPr lang="ru-RU"/>
        </a:p>
      </dgm:t>
    </dgm:pt>
    <dgm:pt modelId="{B92E20DB-F8AC-4067-9961-E40CB5B2D65B}">
      <dgm:prSet phldrT="[Текст]"/>
      <dgm:spPr/>
      <dgm:t>
        <a:bodyPr/>
        <a:lstStyle/>
        <a:p>
          <a:r>
            <a:rPr lang="ru-RU" dirty="0" smtClean="0"/>
            <a:t>Исправление ошибок в данных</a:t>
          </a:r>
          <a:endParaRPr lang="ru-RU" dirty="0"/>
        </a:p>
      </dgm:t>
    </dgm:pt>
    <dgm:pt modelId="{E105F19E-63D7-4A5F-A711-5ED5C9ABF2FE}" type="parTrans" cxnId="{929F0385-FA62-4109-9DDF-F1A15F0183D4}">
      <dgm:prSet/>
      <dgm:spPr/>
      <dgm:t>
        <a:bodyPr/>
        <a:lstStyle/>
        <a:p>
          <a:endParaRPr lang="ru-RU"/>
        </a:p>
      </dgm:t>
    </dgm:pt>
    <dgm:pt modelId="{55AEDF45-82E6-4CBE-8161-8508CB34D8B4}" type="sibTrans" cxnId="{929F0385-FA62-4109-9DDF-F1A15F0183D4}">
      <dgm:prSet/>
      <dgm:spPr/>
      <dgm:t>
        <a:bodyPr/>
        <a:lstStyle/>
        <a:p>
          <a:endParaRPr lang="ru-RU"/>
        </a:p>
      </dgm:t>
    </dgm:pt>
    <dgm:pt modelId="{731D51B1-7D01-4C3D-A48B-C997894C4F4E}">
      <dgm:prSet phldrT="[Текст]"/>
      <dgm:spPr/>
      <dgm:t>
        <a:bodyPr/>
        <a:lstStyle/>
        <a:p>
          <a:r>
            <a:rPr lang="ru-RU" dirty="0" smtClean="0"/>
            <a:t>Настройка правил</a:t>
          </a:r>
          <a:endParaRPr lang="ru-RU" dirty="0"/>
        </a:p>
      </dgm:t>
    </dgm:pt>
    <dgm:pt modelId="{F1CEA83C-5811-4F72-9996-2C65E136A169}" type="sibTrans" cxnId="{777A877C-EE31-49DC-9EE8-31910E357F7E}">
      <dgm:prSet/>
      <dgm:spPr/>
      <dgm:t>
        <a:bodyPr/>
        <a:lstStyle/>
        <a:p>
          <a:endParaRPr lang="ru-RU"/>
        </a:p>
      </dgm:t>
    </dgm:pt>
    <dgm:pt modelId="{81D912FE-6FE1-47A6-B40E-8EC4A50FBC39}" type="parTrans" cxnId="{777A877C-EE31-49DC-9EE8-31910E357F7E}">
      <dgm:prSet/>
      <dgm:spPr/>
      <dgm:t>
        <a:bodyPr/>
        <a:lstStyle/>
        <a:p>
          <a:endParaRPr lang="ru-RU"/>
        </a:p>
      </dgm:t>
    </dgm:pt>
    <dgm:pt modelId="{B738F204-A3E6-4D85-95B0-BE0240539208}" type="pres">
      <dgm:prSet presAssocID="{6E3AAA54-6DE2-4A9D-B3B9-D2396D952CA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C7782A-6648-44CF-AA20-7A7580E73861}" type="pres">
      <dgm:prSet presAssocID="{9D8B3A0B-4C0F-4AB7-8B32-7DDB73B086A8}" presName="node" presStyleLbl="node1" presStyleIdx="0" presStyleCnt="6" custScaleX="147583" custScaleY="102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CF6B6-8093-4BD9-8B1D-C3871F374584}" type="pres">
      <dgm:prSet presAssocID="{9D8B3A0B-4C0F-4AB7-8B32-7DDB73B086A8}" presName="spNode" presStyleCnt="0"/>
      <dgm:spPr/>
    </dgm:pt>
    <dgm:pt modelId="{2BBF545D-BBD7-46C1-B804-0C0E5BDF9873}" type="pres">
      <dgm:prSet presAssocID="{183A9D54-0C7F-4449-829F-34717A584B4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837130D9-5734-4FC8-98E7-242D8C7D4DDD}" type="pres">
      <dgm:prSet presAssocID="{C68C52C1-ED3C-4FB3-9DB0-2E0AE3A97735}" presName="node" presStyleLbl="node1" presStyleIdx="1" presStyleCnt="6" custScaleX="154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9985DE-1A27-412B-9939-3D11B90CE455}" type="pres">
      <dgm:prSet presAssocID="{C68C52C1-ED3C-4FB3-9DB0-2E0AE3A97735}" presName="spNode" presStyleCnt="0"/>
      <dgm:spPr/>
    </dgm:pt>
    <dgm:pt modelId="{48AE3C42-D54A-42A5-9A35-FA5E8B87C2E0}" type="pres">
      <dgm:prSet presAssocID="{7199D5BD-AB2A-4E45-9B5F-C857A165EEB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60D2244F-2566-4218-972B-391A9D80013D}" type="pres">
      <dgm:prSet presAssocID="{731D51B1-7D01-4C3D-A48B-C997894C4F4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D2C4CB-48BA-4738-88F6-37EE368D9DDB}" type="pres">
      <dgm:prSet presAssocID="{731D51B1-7D01-4C3D-A48B-C997894C4F4E}" presName="spNode" presStyleCnt="0"/>
      <dgm:spPr/>
    </dgm:pt>
    <dgm:pt modelId="{ABC3EC83-EFFD-47F2-AD37-7B942D248ED6}" type="pres">
      <dgm:prSet presAssocID="{F1CEA83C-5811-4F72-9996-2C65E136A169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C83957C-6446-41C4-AAD5-D16EC177C4DE}" type="pres">
      <dgm:prSet presAssocID="{C3A03521-B234-4C41-8025-52C01D54F8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F70EE-25A1-42DC-9B0F-25CED2982A22}" type="pres">
      <dgm:prSet presAssocID="{C3A03521-B234-4C41-8025-52C01D54F8F2}" presName="spNode" presStyleCnt="0"/>
      <dgm:spPr/>
    </dgm:pt>
    <dgm:pt modelId="{597B02D4-572E-4B71-A950-7A35D6034025}" type="pres">
      <dgm:prSet presAssocID="{B092BDE8-30BF-444B-BE72-23329DD41BFE}" presName="sibTrans" presStyleLbl="sibTrans1D1" presStyleIdx="3" presStyleCnt="6"/>
      <dgm:spPr/>
      <dgm:t>
        <a:bodyPr/>
        <a:lstStyle/>
        <a:p>
          <a:endParaRPr lang="ru-RU"/>
        </a:p>
      </dgm:t>
    </dgm:pt>
    <dgm:pt modelId="{0A317D4D-105C-4295-8405-2961AB8EDD74}" type="pres">
      <dgm:prSet presAssocID="{17C0ACE8-9D51-4FCA-B694-FBCA060BF84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287BC-1DBB-4862-B530-0B3C0026F5DB}" type="pres">
      <dgm:prSet presAssocID="{17C0ACE8-9D51-4FCA-B694-FBCA060BF84A}" presName="spNode" presStyleCnt="0"/>
      <dgm:spPr/>
    </dgm:pt>
    <dgm:pt modelId="{8BF16F21-BF6D-4963-8D39-3E243868A02B}" type="pres">
      <dgm:prSet presAssocID="{0D6C3298-F829-411D-BD9B-3996F1496E65}" presName="sibTrans" presStyleLbl="sibTrans1D1" presStyleIdx="4" presStyleCnt="6"/>
      <dgm:spPr/>
      <dgm:t>
        <a:bodyPr/>
        <a:lstStyle/>
        <a:p>
          <a:endParaRPr lang="ru-RU"/>
        </a:p>
      </dgm:t>
    </dgm:pt>
    <dgm:pt modelId="{D20F6F4C-BA72-486F-AE02-6883FD05B283}" type="pres">
      <dgm:prSet presAssocID="{B92E20DB-F8AC-4067-9961-E40CB5B2D65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7ABD0-F21D-4441-82B9-3B7D09A04ED7}" type="pres">
      <dgm:prSet presAssocID="{B92E20DB-F8AC-4067-9961-E40CB5B2D65B}" presName="spNode" presStyleCnt="0"/>
      <dgm:spPr/>
    </dgm:pt>
    <dgm:pt modelId="{CF85278C-874A-4D60-B545-A6CCBA70545E}" type="pres">
      <dgm:prSet presAssocID="{55AEDF45-82E6-4CBE-8161-8508CB34D8B4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2EBB8668-EAF9-46F1-9C9E-C2A9CCAC0B36}" srcId="{6E3AAA54-6DE2-4A9D-B3B9-D2396D952CA7}" destId="{C3A03521-B234-4C41-8025-52C01D54F8F2}" srcOrd="3" destOrd="0" parTransId="{3675E1AA-C7FD-4B98-840E-CC1AF33F0E7A}" sibTransId="{B092BDE8-30BF-444B-BE72-23329DD41BFE}"/>
    <dgm:cxn modelId="{B0CB6AD1-4D7B-4AC1-A037-9029D12F55C4}" type="presOf" srcId="{183A9D54-0C7F-4449-829F-34717A584B4F}" destId="{2BBF545D-BBD7-46C1-B804-0C0E5BDF9873}" srcOrd="0" destOrd="0" presId="urn:microsoft.com/office/officeart/2005/8/layout/cycle5"/>
    <dgm:cxn modelId="{592C9066-9CBD-4080-99B8-9E6DB8D2AED7}" type="presOf" srcId="{17C0ACE8-9D51-4FCA-B694-FBCA060BF84A}" destId="{0A317D4D-105C-4295-8405-2961AB8EDD74}" srcOrd="0" destOrd="0" presId="urn:microsoft.com/office/officeart/2005/8/layout/cycle5"/>
    <dgm:cxn modelId="{7886425F-E069-442F-9683-D119A3F1F9BF}" type="presOf" srcId="{731D51B1-7D01-4C3D-A48B-C997894C4F4E}" destId="{60D2244F-2566-4218-972B-391A9D80013D}" srcOrd="0" destOrd="0" presId="urn:microsoft.com/office/officeart/2005/8/layout/cycle5"/>
    <dgm:cxn modelId="{A83D3F25-2A2C-4F12-B596-6FE5D87B93D8}" type="presOf" srcId="{B92E20DB-F8AC-4067-9961-E40CB5B2D65B}" destId="{D20F6F4C-BA72-486F-AE02-6883FD05B283}" srcOrd="0" destOrd="0" presId="urn:microsoft.com/office/officeart/2005/8/layout/cycle5"/>
    <dgm:cxn modelId="{2E19F72F-8FD6-425C-B511-0CA7F1B323A0}" type="presOf" srcId="{6E3AAA54-6DE2-4A9D-B3B9-D2396D952CA7}" destId="{B738F204-A3E6-4D85-95B0-BE0240539208}" srcOrd="0" destOrd="0" presId="urn:microsoft.com/office/officeart/2005/8/layout/cycle5"/>
    <dgm:cxn modelId="{1786CFA4-2861-4CED-A85B-0827D4338E8C}" type="presOf" srcId="{F1CEA83C-5811-4F72-9996-2C65E136A169}" destId="{ABC3EC83-EFFD-47F2-AD37-7B942D248ED6}" srcOrd="0" destOrd="0" presId="urn:microsoft.com/office/officeart/2005/8/layout/cycle5"/>
    <dgm:cxn modelId="{599BB885-5A81-4A37-A57F-EE7058555742}" srcId="{6E3AAA54-6DE2-4A9D-B3B9-D2396D952CA7}" destId="{C68C52C1-ED3C-4FB3-9DB0-2E0AE3A97735}" srcOrd="1" destOrd="0" parTransId="{A00E7C94-C372-4EFC-845F-507365C47DA0}" sibTransId="{7199D5BD-AB2A-4E45-9B5F-C857A165EEB7}"/>
    <dgm:cxn modelId="{6F2429A0-F285-40ED-87F4-09F67B43AC6C}" type="presOf" srcId="{7199D5BD-AB2A-4E45-9B5F-C857A165EEB7}" destId="{48AE3C42-D54A-42A5-9A35-FA5E8B87C2E0}" srcOrd="0" destOrd="0" presId="urn:microsoft.com/office/officeart/2005/8/layout/cycle5"/>
    <dgm:cxn modelId="{929F0385-FA62-4109-9DDF-F1A15F0183D4}" srcId="{6E3AAA54-6DE2-4A9D-B3B9-D2396D952CA7}" destId="{B92E20DB-F8AC-4067-9961-E40CB5B2D65B}" srcOrd="5" destOrd="0" parTransId="{E105F19E-63D7-4A5F-A711-5ED5C9ABF2FE}" sibTransId="{55AEDF45-82E6-4CBE-8161-8508CB34D8B4}"/>
    <dgm:cxn modelId="{0B65A2A8-BB7B-4383-B845-C2D4CDF6EEA0}" type="presOf" srcId="{9D8B3A0B-4C0F-4AB7-8B32-7DDB73B086A8}" destId="{75C7782A-6648-44CF-AA20-7A7580E73861}" srcOrd="0" destOrd="0" presId="urn:microsoft.com/office/officeart/2005/8/layout/cycle5"/>
    <dgm:cxn modelId="{5A44ACDE-F490-4487-BE16-A71EDEF8450C}" srcId="{6E3AAA54-6DE2-4A9D-B3B9-D2396D952CA7}" destId="{9D8B3A0B-4C0F-4AB7-8B32-7DDB73B086A8}" srcOrd="0" destOrd="0" parTransId="{731C260D-DE78-4952-AD6F-CB5F7B40794D}" sibTransId="{183A9D54-0C7F-4449-829F-34717A584B4F}"/>
    <dgm:cxn modelId="{E7BAFD8B-70FA-4427-88EE-EF7E658A17EB}" type="presOf" srcId="{B092BDE8-30BF-444B-BE72-23329DD41BFE}" destId="{597B02D4-572E-4B71-A950-7A35D6034025}" srcOrd="0" destOrd="0" presId="urn:microsoft.com/office/officeart/2005/8/layout/cycle5"/>
    <dgm:cxn modelId="{3D70447D-A6F4-4283-89C9-6DFC062134EF}" type="presOf" srcId="{C68C52C1-ED3C-4FB3-9DB0-2E0AE3A97735}" destId="{837130D9-5734-4FC8-98E7-242D8C7D4DDD}" srcOrd="0" destOrd="0" presId="urn:microsoft.com/office/officeart/2005/8/layout/cycle5"/>
    <dgm:cxn modelId="{ADF90401-C51A-4AEB-B4F6-1B9508C9F684}" type="presOf" srcId="{C3A03521-B234-4C41-8025-52C01D54F8F2}" destId="{6C83957C-6446-41C4-AAD5-D16EC177C4DE}" srcOrd="0" destOrd="0" presId="urn:microsoft.com/office/officeart/2005/8/layout/cycle5"/>
    <dgm:cxn modelId="{777A877C-EE31-49DC-9EE8-31910E357F7E}" srcId="{6E3AAA54-6DE2-4A9D-B3B9-D2396D952CA7}" destId="{731D51B1-7D01-4C3D-A48B-C997894C4F4E}" srcOrd="2" destOrd="0" parTransId="{81D912FE-6FE1-47A6-B40E-8EC4A50FBC39}" sibTransId="{F1CEA83C-5811-4F72-9996-2C65E136A169}"/>
    <dgm:cxn modelId="{EE258E3B-4FCE-405A-82B8-19D2ECAEFAA2}" srcId="{6E3AAA54-6DE2-4A9D-B3B9-D2396D952CA7}" destId="{17C0ACE8-9D51-4FCA-B694-FBCA060BF84A}" srcOrd="4" destOrd="0" parTransId="{87EF8F11-2059-45B4-B0E2-B0FA8CE5621C}" sibTransId="{0D6C3298-F829-411D-BD9B-3996F1496E65}"/>
    <dgm:cxn modelId="{29CC3A0E-1546-420C-9899-15502DF1E797}" type="presOf" srcId="{55AEDF45-82E6-4CBE-8161-8508CB34D8B4}" destId="{CF85278C-874A-4D60-B545-A6CCBA70545E}" srcOrd="0" destOrd="0" presId="urn:microsoft.com/office/officeart/2005/8/layout/cycle5"/>
    <dgm:cxn modelId="{BBC672F3-40E6-45EF-A6D8-618A83E1C623}" type="presOf" srcId="{0D6C3298-F829-411D-BD9B-3996F1496E65}" destId="{8BF16F21-BF6D-4963-8D39-3E243868A02B}" srcOrd="0" destOrd="0" presId="urn:microsoft.com/office/officeart/2005/8/layout/cycle5"/>
    <dgm:cxn modelId="{9581CA36-2FDC-478E-AD1D-942E3EA5BA8D}" type="presParOf" srcId="{B738F204-A3E6-4D85-95B0-BE0240539208}" destId="{75C7782A-6648-44CF-AA20-7A7580E73861}" srcOrd="0" destOrd="0" presId="urn:microsoft.com/office/officeart/2005/8/layout/cycle5"/>
    <dgm:cxn modelId="{409CB7E9-A9A0-4E92-8641-31CC482AF856}" type="presParOf" srcId="{B738F204-A3E6-4D85-95B0-BE0240539208}" destId="{BEDCF6B6-8093-4BD9-8B1D-C3871F374584}" srcOrd="1" destOrd="0" presId="urn:microsoft.com/office/officeart/2005/8/layout/cycle5"/>
    <dgm:cxn modelId="{8060FCBE-24A2-4F01-83EE-F9D2AB5CFDAD}" type="presParOf" srcId="{B738F204-A3E6-4D85-95B0-BE0240539208}" destId="{2BBF545D-BBD7-46C1-B804-0C0E5BDF9873}" srcOrd="2" destOrd="0" presId="urn:microsoft.com/office/officeart/2005/8/layout/cycle5"/>
    <dgm:cxn modelId="{741B78DC-7049-467D-83C1-5E6A9B088151}" type="presParOf" srcId="{B738F204-A3E6-4D85-95B0-BE0240539208}" destId="{837130D9-5734-4FC8-98E7-242D8C7D4DDD}" srcOrd="3" destOrd="0" presId="urn:microsoft.com/office/officeart/2005/8/layout/cycle5"/>
    <dgm:cxn modelId="{2A88F997-F73B-48BF-919C-018F3AF77333}" type="presParOf" srcId="{B738F204-A3E6-4D85-95B0-BE0240539208}" destId="{839985DE-1A27-412B-9939-3D11B90CE455}" srcOrd="4" destOrd="0" presId="urn:microsoft.com/office/officeart/2005/8/layout/cycle5"/>
    <dgm:cxn modelId="{999F6942-9BF5-41F4-A950-D7D249C87300}" type="presParOf" srcId="{B738F204-A3E6-4D85-95B0-BE0240539208}" destId="{48AE3C42-D54A-42A5-9A35-FA5E8B87C2E0}" srcOrd="5" destOrd="0" presId="urn:microsoft.com/office/officeart/2005/8/layout/cycle5"/>
    <dgm:cxn modelId="{BC7301A6-D07C-4F71-8951-FB271EDDBAE1}" type="presParOf" srcId="{B738F204-A3E6-4D85-95B0-BE0240539208}" destId="{60D2244F-2566-4218-972B-391A9D80013D}" srcOrd="6" destOrd="0" presId="urn:microsoft.com/office/officeart/2005/8/layout/cycle5"/>
    <dgm:cxn modelId="{26BE3179-37B5-4F63-9C66-63070C1EB094}" type="presParOf" srcId="{B738F204-A3E6-4D85-95B0-BE0240539208}" destId="{8CD2C4CB-48BA-4738-88F6-37EE368D9DDB}" srcOrd="7" destOrd="0" presId="urn:microsoft.com/office/officeart/2005/8/layout/cycle5"/>
    <dgm:cxn modelId="{74D198C1-8FA5-4AD9-A8EE-3995F7DB9AAB}" type="presParOf" srcId="{B738F204-A3E6-4D85-95B0-BE0240539208}" destId="{ABC3EC83-EFFD-47F2-AD37-7B942D248ED6}" srcOrd="8" destOrd="0" presId="urn:microsoft.com/office/officeart/2005/8/layout/cycle5"/>
    <dgm:cxn modelId="{789D1B8D-18DC-4B53-93C3-7E4E38846643}" type="presParOf" srcId="{B738F204-A3E6-4D85-95B0-BE0240539208}" destId="{6C83957C-6446-41C4-AAD5-D16EC177C4DE}" srcOrd="9" destOrd="0" presId="urn:microsoft.com/office/officeart/2005/8/layout/cycle5"/>
    <dgm:cxn modelId="{082C18BD-234A-40B7-9668-400514D5D65B}" type="presParOf" srcId="{B738F204-A3E6-4D85-95B0-BE0240539208}" destId="{2BAF70EE-25A1-42DC-9B0F-25CED2982A22}" srcOrd="10" destOrd="0" presId="urn:microsoft.com/office/officeart/2005/8/layout/cycle5"/>
    <dgm:cxn modelId="{9E05E295-45B7-4921-8133-2F9193F86359}" type="presParOf" srcId="{B738F204-A3E6-4D85-95B0-BE0240539208}" destId="{597B02D4-572E-4B71-A950-7A35D6034025}" srcOrd="11" destOrd="0" presId="urn:microsoft.com/office/officeart/2005/8/layout/cycle5"/>
    <dgm:cxn modelId="{BE6F73C3-8C8E-4730-A281-7B056AC720E8}" type="presParOf" srcId="{B738F204-A3E6-4D85-95B0-BE0240539208}" destId="{0A317D4D-105C-4295-8405-2961AB8EDD74}" srcOrd="12" destOrd="0" presId="urn:microsoft.com/office/officeart/2005/8/layout/cycle5"/>
    <dgm:cxn modelId="{7A462862-CFA1-4EE5-9FF0-F7DF811552C3}" type="presParOf" srcId="{B738F204-A3E6-4D85-95B0-BE0240539208}" destId="{7B1287BC-1DBB-4862-B530-0B3C0026F5DB}" srcOrd="13" destOrd="0" presId="urn:microsoft.com/office/officeart/2005/8/layout/cycle5"/>
    <dgm:cxn modelId="{0BD57BFD-AEA0-48ED-AE84-D5344A6CA23F}" type="presParOf" srcId="{B738F204-A3E6-4D85-95B0-BE0240539208}" destId="{8BF16F21-BF6D-4963-8D39-3E243868A02B}" srcOrd="14" destOrd="0" presId="urn:microsoft.com/office/officeart/2005/8/layout/cycle5"/>
    <dgm:cxn modelId="{EB0AAD3E-7A8D-4A02-BC0E-3126AB115B30}" type="presParOf" srcId="{B738F204-A3E6-4D85-95B0-BE0240539208}" destId="{D20F6F4C-BA72-486F-AE02-6883FD05B283}" srcOrd="15" destOrd="0" presId="urn:microsoft.com/office/officeart/2005/8/layout/cycle5"/>
    <dgm:cxn modelId="{FBC1FF34-D3F7-4AC3-A630-C7B260566B12}" type="presParOf" srcId="{B738F204-A3E6-4D85-95B0-BE0240539208}" destId="{6CD7ABD0-F21D-4441-82B9-3B7D09A04ED7}" srcOrd="16" destOrd="0" presId="urn:microsoft.com/office/officeart/2005/8/layout/cycle5"/>
    <dgm:cxn modelId="{B4664519-75E7-4B61-8B5A-75BF6C383CA2}" type="presParOf" srcId="{B738F204-A3E6-4D85-95B0-BE0240539208}" destId="{CF85278C-874A-4D60-B545-A6CCBA70545E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2D0A23-CB8D-44B1-95D2-F257E6BEFAE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03067A-E752-4E74-8657-692D7847A4DD}">
      <dgm:prSet phldrT="[Текст]"/>
      <dgm:spPr/>
      <dgm:t>
        <a:bodyPr/>
        <a:lstStyle/>
        <a:p>
          <a:r>
            <a:rPr lang="ru-RU" dirty="0" smtClean="0"/>
            <a:t>Полнота (</a:t>
          </a:r>
          <a:r>
            <a:rPr lang="en-US" dirty="0" smtClean="0"/>
            <a:t>Completeness</a:t>
          </a:r>
          <a:r>
            <a:rPr lang="ru-RU" dirty="0" smtClean="0"/>
            <a:t>)</a:t>
          </a:r>
          <a:endParaRPr lang="ru-RU" dirty="0"/>
        </a:p>
      </dgm:t>
    </dgm:pt>
    <dgm:pt modelId="{CE6DD2B6-97E5-41F6-AB11-E49A19FEE3E2}" type="parTrans" cxnId="{5766BDF5-8170-48C3-97FA-E2E07B80A6FF}">
      <dgm:prSet/>
      <dgm:spPr/>
      <dgm:t>
        <a:bodyPr/>
        <a:lstStyle/>
        <a:p>
          <a:endParaRPr lang="ru-RU"/>
        </a:p>
      </dgm:t>
    </dgm:pt>
    <dgm:pt modelId="{70E72625-5A4C-43A2-96A4-C0C9B787518D}" type="sibTrans" cxnId="{5766BDF5-8170-48C3-97FA-E2E07B80A6FF}">
      <dgm:prSet/>
      <dgm:spPr/>
      <dgm:t>
        <a:bodyPr/>
        <a:lstStyle/>
        <a:p>
          <a:endParaRPr lang="ru-RU"/>
        </a:p>
      </dgm:t>
    </dgm:pt>
    <dgm:pt modelId="{496750A3-3BA8-4390-A61E-032506895B0E}">
      <dgm:prSet phldrT="[Текст]"/>
      <dgm:spPr/>
      <dgm:t>
        <a:bodyPr/>
        <a:lstStyle/>
        <a:p>
          <a:r>
            <a:rPr lang="ru-RU" dirty="0" smtClean="0"/>
            <a:t>Данные содержат достаточно информации для целевого использования</a:t>
          </a:r>
          <a:endParaRPr lang="ru-RU" dirty="0"/>
        </a:p>
      </dgm:t>
    </dgm:pt>
    <dgm:pt modelId="{6EA23781-C996-42FC-9442-8453072A3034}" type="parTrans" cxnId="{17EFAD51-C816-4F25-BFEE-EF77C6470099}">
      <dgm:prSet/>
      <dgm:spPr/>
      <dgm:t>
        <a:bodyPr/>
        <a:lstStyle/>
        <a:p>
          <a:endParaRPr lang="ru-RU"/>
        </a:p>
      </dgm:t>
    </dgm:pt>
    <dgm:pt modelId="{21168CFA-023F-45E4-B2BB-F6B71016145C}" type="sibTrans" cxnId="{17EFAD51-C816-4F25-BFEE-EF77C6470099}">
      <dgm:prSet/>
      <dgm:spPr/>
      <dgm:t>
        <a:bodyPr/>
        <a:lstStyle/>
        <a:p>
          <a:endParaRPr lang="ru-RU"/>
        </a:p>
      </dgm:t>
    </dgm:pt>
    <dgm:pt modelId="{6B5DBE74-8D2C-4256-9338-84EE38250804}">
      <dgm:prSet phldrT="[Текст]"/>
      <dgm:spPr/>
      <dgm:t>
        <a:bodyPr/>
        <a:lstStyle/>
        <a:p>
          <a:r>
            <a:rPr lang="ru-RU" dirty="0" smtClean="0"/>
            <a:t>Согласованность (</a:t>
          </a:r>
          <a:r>
            <a:rPr lang="en-US" dirty="0" smtClean="0"/>
            <a:t>Consistency)</a:t>
          </a:r>
          <a:endParaRPr lang="ru-RU" dirty="0"/>
        </a:p>
      </dgm:t>
    </dgm:pt>
    <dgm:pt modelId="{F9BBE83B-F00C-40F7-ACD8-7E47BA698B16}" type="parTrans" cxnId="{CBDF4D21-96CA-4FAD-BF2C-313EDD6D6C3F}">
      <dgm:prSet/>
      <dgm:spPr/>
      <dgm:t>
        <a:bodyPr/>
        <a:lstStyle/>
        <a:p>
          <a:endParaRPr lang="ru-RU"/>
        </a:p>
      </dgm:t>
    </dgm:pt>
    <dgm:pt modelId="{817EC518-0430-4CE9-81EA-8F97F517E5F3}" type="sibTrans" cxnId="{CBDF4D21-96CA-4FAD-BF2C-313EDD6D6C3F}">
      <dgm:prSet/>
      <dgm:spPr/>
      <dgm:t>
        <a:bodyPr/>
        <a:lstStyle/>
        <a:p>
          <a:endParaRPr lang="ru-RU"/>
        </a:p>
      </dgm:t>
    </dgm:pt>
    <dgm:pt modelId="{195B4BB1-E5EE-4BA1-9C1B-979601AEDDA8}">
      <dgm:prSet phldrT="[Текст]"/>
      <dgm:spPr/>
      <dgm:t>
        <a:bodyPr/>
        <a:lstStyle/>
        <a:p>
          <a:r>
            <a:rPr lang="ru-RU" dirty="0" smtClean="0"/>
            <a:t>Данные согласованы между различными источниками, </a:t>
          </a:r>
          <a:r>
            <a:rPr lang="ru-RU" smtClean="0"/>
            <a:t>нет логических противоречий</a:t>
          </a:r>
          <a:endParaRPr lang="ru-RU" dirty="0"/>
        </a:p>
      </dgm:t>
    </dgm:pt>
    <dgm:pt modelId="{B1C1CD2A-BFD5-489E-8217-AA6794E2491C}" type="parTrans" cxnId="{8CC1915D-6DEB-4BD4-AA10-EFB3A98925B6}">
      <dgm:prSet/>
      <dgm:spPr/>
      <dgm:t>
        <a:bodyPr/>
        <a:lstStyle/>
        <a:p>
          <a:endParaRPr lang="ru-RU"/>
        </a:p>
      </dgm:t>
    </dgm:pt>
    <dgm:pt modelId="{437B5A89-A487-4D5A-8FDE-1EC10D1BD079}" type="sibTrans" cxnId="{8CC1915D-6DEB-4BD4-AA10-EFB3A98925B6}">
      <dgm:prSet/>
      <dgm:spPr/>
      <dgm:t>
        <a:bodyPr/>
        <a:lstStyle/>
        <a:p>
          <a:endParaRPr lang="ru-RU"/>
        </a:p>
      </dgm:t>
    </dgm:pt>
    <dgm:pt modelId="{314548E9-BCB8-4D1B-8964-50D81D03543C}">
      <dgm:prSet phldrT="[Текст]"/>
      <dgm:spPr/>
      <dgm:t>
        <a:bodyPr/>
        <a:lstStyle/>
        <a:p>
          <a:r>
            <a:rPr lang="ru-RU" dirty="0" smtClean="0"/>
            <a:t>Соответствие формату (</a:t>
          </a:r>
          <a:r>
            <a:rPr lang="en-US" dirty="0" smtClean="0"/>
            <a:t>Conformity)</a:t>
          </a:r>
          <a:endParaRPr lang="ru-RU" dirty="0"/>
        </a:p>
      </dgm:t>
    </dgm:pt>
    <dgm:pt modelId="{457609BF-EE8C-4AA6-ADE7-69E63F0F9F6D}" type="parTrans" cxnId="{6114D666-5114-46B8-991A-48C4A3EEA04C}">
      <dgm:prSet/>
      <dgm:spPr/>
      <dgm:t>
        <a:bodyPr/>
        <a:lstStyle/>
        <a:p>
          <a:endParaRPr lang="ru-RU"/>
        </a:p>
      </dgm:t>
    </dgm:pt>
    <dgm:pt modelId="{3BF50709-B5B6-4FC7-8812-947A4F6D61C6}" type="sibTrans" cxnId="{6114D666-5114-46B8-991A-48C4A3EEA04C}">
      <dgm:prSet/>
      <dgm:spPr/>
      <dgm:t>
        <a:bodyPr/>
        <a:lstStyle/>
        <a:p>
          <a:endParaRPr lang="ru-RU"/>
        </a:p>
      </dgm:t>
    </dgm:pt>
    <dgm:pt modelId="{DC62817A-5F30-417E-BDEB-25A61EF2E377}">
      <dgm:prSet phldrT="[Текст]"/>
      <dgm:spPr/>
      <dgm:t>
        <a:bodyPr/>
        <a:lstStyle/>
        <a:p>
          <a:r>
            <a:rPr lang="ru-RU" dirty="0" smtClean="0"/>
            <a:t>Точность (</a:t>
          </a:r>
          <a:r>
            <a:rPr lang="en-US" dirty="0" smtClean="0"/>
            <a:t>Accuracy)</a:t>
          </a:r>
          <a:endParaRPr lang="ru-RU" dirty="0"/>
        </a:p>
      </dgm:t>
    </dgm:pt>
    <dgm:pt modelId="{A3CE98F4-5498-484A-94F6-FAF3BFE120E7}" type="parTrans" cxnId="{0C4CB129-A022-4BAC-A6E1-FFEB49567856}">
      <dgm:prSet/>
      <dgm:spPr/>
      <dgm:t>
        <a:bodyPr/>
        <a:lstStyle/>
        <a:p>
          <a:endParaRPr lang="ru-RU"/>
        </a:p>
      </dgm:t>
    </dgm:pt>
    <dgm:pt modelId="{BACDBBD8-CDB4-4D5B-8AF4-E31B68C44CAC}" type="sibTrans" cxnId="{0C4CB129-A022-4BAC-A6E1-FFEB49567856}">
      <dgm:prSet/>
      <dgm:spPr/>
      <dgm:t>
        <a:bodyPr/>
        <a:lstStyle/>
        <a:p>
          <a:endParaRPr lang="ru-RU"/>
        </a:p>
      </dgm:t>
    </dgm:pt>
    <dgm:pt modelId="{1B938CA3-5B25-421D-BAD1-D0C8ED97DBCF}">
      <dgm:prSet phldrT="[Текст]"/>
      <dgm:spPr/>
      <dgm:t>
        <a:bodyPr/>
        <a:lstStyle/>
        <a:p>
          <a:r>
            <a:rPr lang="ru-RU" dirty="0" smtClean="0"/>
            <a:t>Целостность (</a:t>
          </a:r>
          <a:r>
            <a:rPr lang="en-US" dirty="0" smtClean="0"/>
            <a:t>Integrity)</a:t>
          </a:r>
          <a:endParaRPr lang="ru-RU" dirty="0"/>
        </a:p>
      </dgm:t>
    </dgm:pt>
    <dgm:pt modelId="{95A66683-6A35-47C8-AC8E-6B564300FC46}" type="parTrans" cxnId="{F7E50B6B-9E1E-4C64-BBF4-DD09999A5F7E}">
      <dgm:prSet/>
      <dgm:spPr/>
      <dgm:t>
        <a:bodyPr/>
        <a:lstStyle/>
        <a:p>
          <a:endParaRPr lang="ru-RU"/>
        </a:p>
      </dgm:t>
    </dgm:pt>
    <dgm:pt modelId="{884AE1BB-655E-4AAE-96D2-BADD6C8A60F9}" type="sibTrans" cxnId="{F7E50B6B-9E1E-4C64-BBF4-DD09999A5F7E}">
      <dgm:prSet/>
      <dgm:spPr/>
      <dgm:t>
        <a:bodyPr/>
        <a:lstStyle/>
        <a:p>
          <a:endParaRPr lang="ru-RU"/>
        </a:p>
      </dgm:t>
    </dgm:pt>
    <dgm:pt modelId="{4C4FEC2F-5D61-452A-BCE3-1A9698F8CC9D}">
      <dgm:prSet phldrT="[Текст]"/>
      <dgm:spPr/>
      <dgm:t>
        <a:bodyPr/>
        <a:lstStyle/>
        <a:p>
          <a:r>
            <a:rPr lang="ru-RU" dirty="0" smtClean="0"/>
            <a:t>Своевременность (</a:t>
          </a:r>
          <a:r>
            <a:rPr lang="en-US" dirty="0" smtClean="0"/>
            <a:t>Timeliness)</a:t>
          </a:r>
          <a:endParaRPr lang="ru-RU" dirty="0"/>
        </a:p>
      </dgm:t>
    </dgm:pt>
    <dgm:pt modelId="{1A74BC7E-38D1-480D-885C-CCC23716F93D}" type="parTrans" cxnId="{4D8F4035-AB3E-47C0-B371-49D769FCEF81}">
      <dgm:prSet/>
      <dgm:spPr/>
      <dgm:t>
        <a:bodyPr/>
        <a:lstStyle/>
        <a:p>
          <a:endParaRPr lang="ru-RU"/>
        </a:p>
      </dgm:t>
    </dgm:pt>
    <dgm:pt modelId="{EFD525D6-4526-4BE4-BDCC-26D9B20E4981}" type="sibTrans" cxnId="{4D8F4035-AB3E-47C0-B371-49D769FCEF81}">
      <dgm:prSet/>
      <dgm:spPr/>
      <dgm:t>
        <a:bodyPr/>
        <a:lstStyle/>
        <a:p>
          <a:endParaRPr lang="ru-RU"/>
        </a:p>
      </dgm:t>
    </dgm:pt>
    <dgm:pt modelId="{FC35CF92-18B0-4A40-AE40-582CC2580E44}">
      <dgm:prSet phldrT="[Текст]"/>
      <dgm:spPr/>
      <dgm:t>
        <a:bodyPr/>
        <a:lstStyle/>
        <a:p>
          <a:r>
            <a:rPr lang="ru-RU" dirty="0" smtClean="0"/>
            <a:t>Данные хранятся в установленном формате (даты, адреса </a:t>
          </a:r>
          <a:r>
            <a:rPr lang="ru-RU" dirty="0" err="1" smtClean="0"/>
            <a:t>итп</a:t>
          </a:r>
          <a:r>
            <a:rPr lang="ru-RU" dirty="0" smtClean="0"/>
            <a:t>)</a:t>
          </a:r>
          <a:endParaRPr lang="ru-RU" dirty="0"/>
        </a:p>
      </dgm:t>
    </dgm:pt>
    <dgm:pt modelId="{26E6285E-FD27-4A97-94A9-127E114AEF60}" type="parTrans" cxnId="{88E26E7F-D0E7-4209-A5F2-4B903249C468}">
      <dgm:prSet/>
      <dgm:spPr/>
      <dgm:t>
        <a:bodyPr/>
        <a:lstStyle/>
        <a:p>
          <a:endParaRPr lang="ru-RU"/>
        </a:p>
      </dgm:t>
    </dgm:pt>
    <dgm:pt modelId="{7C792D55-7FF3-4EC7-B91A-3113DD73A002}" type="sibTrans" cxnId="{88E26E7F-D0E7-4209-A5F2-4B903249C468}">
      <dgm:prSet/>
      <dgm:spPr/>
      <dgm:t>
        <a:bodyPr/>
        <a:lstStyle/>
        <a:p>
          <a:endParaRPr lang="ru-RU"/>
        </a:p>
      </dgm:t>
    </dgm:pt>
    <dgm:pt modelId="{1504A06F-3AB1-47E7-AF8A-42523DABA4C9}">
      <dgm:prSet phldrT="[Текст]"/>
      <dgm:spPr/>
      <dgm:t>
        <a:bodyPr/>
        <a:lstStyle/>
        <a:p>
          <a:r>
            <a:rPr lang="ru-RU" dirty="0" smtClean="0"/>
            <a:t>Данные поступают в хранилище в установленное время (</a:t>
          </a:r>
          <a:r>
            <a:rPr lang="en-US" dirty="0" smtClean="0"/>
            <a:t>Service Level Agreement, SLA)</a:t>
          </a:r>
          <a:endParaRPr lang="ru-RU" dirty="0"/>
        </a:p>
      </dgm:t>
    </dgm:pt>
    <dgm:pt modelId="{A407FCE9-58B2-4451-8001-557AB38FD88A}" type="parTrans" cxnId="{8DD80120-3124-4B2C-A5D7-870AB7ECFBBD}">
      <dgm:prSet/>
      <dgm:spPr/>
      <dgm:t>
        <a:bodyPr/>
        <a:lstStyle/>
        <a:p>
          <a:endParaRPr lang="ru-RU"/>
        </a:p>
      </dgm:t>
    </dgm:pt>
    <dgm:pt modelId="{D0563AB2-EC62-44B3-899E-225601114FF7}" type="sibTrans" cxnId="{8DD80120-3124-4B2C-A5D7-870AB7ECFBBD}">
      <dgm:prSet/>
      <dgm:spPr/>
      <dgm:t>
        <a:bodyPr/>
        <a:lstStyle/>
        <a:p>
          <a:endParaRPr lang="ru-RU"/>
        </a:p>
      </dgm:t>
    </dgm:pt>
    <dgm:pt modelId="{C1E21FA0-1F72-4C41-B11B-0F724B6C93F5}">
      <dgm:prSet phldrT="[Текст]"/>
      <dgm:spPr/>
      <dgm:t>
        <a:bodyPr/>
        <a:lstStyle/>
        <a:p>
          <a:r>
            <a:rPr lang="ru-RU" dirty="0" smtClean="0"/>
            <a:t>Ссылки между данными не нарушены</a:t>
          </a:r>
          <a:endParaRPr lang="ru-RU" dirty="0"/>
        </a:p>
      </dgm:t>
    </dgm:pt>
    <dgm:pt modelId="{E85A66CA-2405-4A0A-AF64-53CEBD15BA25}" type="parTrans" cxnId="{74945DFE-E6D3-4DB0-9157-F30EDDF85863}">
      <dgm:prSet/>
      <dgm:spPr/>
      <dgm:t>
        <a:bodyPr/>
        <a:lstStyle/>
        <a:p>
          <a:endParaRPr lang="ru-RU"/>
        </a:p>
      </dgm:t>
    </dgm:pt>
    <dgm:pt modelId="{7DA48AA3-40E7-4E16-9D91-0E4F2A6DE924}" type="sibTrans" cxnId="{74945DFE-E6D3-4DB0-9157-F30EDDF85863}">
      <dgm:prSet/>
      <dgm:spPr/>
      <dgm:t>
        <a:bodyPr/>
        <a:lstStyle/>
        <a:p>
          <a:endParaRPr lang="ru-RU"/>
        </a:p>
      </dgm:t>
    </dgm:pt>
    <dgm:pt modelId="{E92B2609-561A-4F19-BA78-ED327B413C47}">
      <dgm:prSet phldrT="[Текст]"/>
      <dgm:spPr/>
      <dgm:t>
        <a:bodyPr/>
        <a:lstStyle/>
        <a:p>
          <a:r>
            <a:rPr lang="ru-RU" dirty="0" smtClean="0"/>
            <a:t>Данные актуальны на указанный момент времени</a:t>
          </a:r>
          <a:endParaRPr lang="ru-RU" dirty="0"/>
        </a:p>
      </dgm:t>
    </dgm:pt>
    <dgm:pt modelId="{C160EAA1-C79C-492E-A1AB-F68AAC4E70AC}" type="parTrans" cxnId="{480262CD-328D-4796-BD68-B34AAAA34AF6}">
      <dgm:prSet/>
      <dgm:spPr/>
      <dgm:t>
        <a:bodyPr/>
        <a:lstStyle/>
        <a:p>
          <a:endParaRPr lang="ru-RU"/>
        </a:p>
      </dgm:t>
    </dgm:pt>
    <dgm:pt modelId="{E0BBE18E-0968-436C-AD03-766891CCEDC7}" type="sibTrans" cxnId="{480262CD-328D-4796-BD68-B34AAAA34AF6}">
      <dgm:prSet/>
      <dgm:spPr/>
      <dgm:t>
        <a:bodyPr/>
        <a:lstStyle/>
        <a:p>
          <a:endParaRPr lang="ru-RU"/>
        </a:p>
      </dgm:t>
    </dgm:pt>
    <dgm:pt modelId="{12740DBE-9321-44AA-ACAA-106A6CE0EA8A}" type="pres">
      <dgm:prSet presAssocID="{462D0A23-CB8D-44B1-95D2-F257E6BEFA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21E226-DC68-4B2E-86FC-B2F35B3354CF}" type="pres">
      <dgm:prSet presAssocID="{6A03067A-E752-4E74-8657-692D7847A4DD}" presName="linNode" presStyleCnt="0"/>
      <dgm:spPr/>
    </dgm:pt>
    <dgm:pt modelId="{CFB07FBF-4447-4224-A697-5E71C034B502}" type="pres">
      <dgm:prSet presAssocID="{6A03067A-E752-4E74-8657-692D7847A4DD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F99932-405F-41CD-9C76-B38DB0B35800}" type="pres">
      <dgm:prSet presAssocID="{6A03067A-E752-4E74-8657-692D7847A4DD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B012F-2244-46E5-821A-63A7A7560A86}" type="pres">
      <dgm:prSet presAssocID="{70E72625-5A4C-43A2-96A4-C0C9B787518D}" presName="sp" presStyleCnt="0"/>
      <dgm:spPr/>
    </dgm:pt>
    <dgm:pt modelId="{C3B8AB06-2877-4247-B188-5EFA409251C6}" type="pres">
      <dgm:prSet presAssocID="{6B5DBE74-8D2C-4256-9338-84EE38250804}" presName="linNode" presStyleCnt="0"/>
      <dgm:spPr/>
    </dgm:pt>
    <dgm:pt modelId="{46097D8D-0ADA-44FE-9FC7-9FD272E86624}" type="pres">
      <dgm:prSet presAssocID="{6B5DBE74-8D2C-4256-9338-84EE38250804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104C4-F467-4A82-903F-39CF81860642}" type="pres">
      <dgm:prSet presAssocID="{6B5DBE74-8D2C-4256-9338-84EE38250804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2E23C4-E554-4C7D-854A-4561903250D4}" type="pres">
      <dgm:prSet presAssocID="{817EC518-0430-4CE9-81EA-8F97F517E5F3}" presName="sp" presStyleCnt="0"/>
      <dgm:spPr/>
    </dgm:pt>
    <dgm:pt modelId="{7D0B0133-6CE6-48FF-95A1-6D726188179D}" type="pres">
      <dgm:prSet presAssocID="{314548E9-BCB8-4D1B-8964-50D81D03543C}" presName="linNode" presStyleCnt="0"/>
      <dgm:spPr/>
    </dgm:pt>
    <dgm:pt modelId="{105A1D27-72E9-414B-8A7E-1EAE7AE81EA3}" type="pres">
      <dgm:prSet presAssocID="{314548E9-BCB8-4D1B-8964-50D81D03543C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4CB38-6FDC-4964-895E-C2B33A86EF7B}" type="pres">
      <dgm:prSet presAssocID="{314548E9-BCB8-4D1B-8964-50D81D03543C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B32BE0-99A4-45B2-AD0F-565604F7555D}" type="pres">
      <dgm:prSet presAssocID="{3BF50709-B5B6-4FC7-8812-947A4F6D61C6}" presName="sp" presStyleCnt="0"/>
      <dgm:spPr/>
    </dgm:pt>
    <dgm:pt modelId="{94039494-7A85-4083-B154-8E896703955A}" type="pres">
      <dgm:prSet presAssocID="{DC62817A-5F30-417E-BDEB-25A61EF2E377}" presName="linNode" presStyleCnt="0"/>
      <dgm:spPr/>
    </dgm:pt>
    <dgm:pt modelId="{5236B3A2-E725-41C5-854E-53C26EB88D81}" type="pres">
      <dgm:prSet presAssocID="{DC62817A-5F30-417E-BDEB-25A61EF2E377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DC259E-1D66-4D0C-AD16-55EC1A2B1CD7}" type="pres">
      <dgm:prSet presAssocID="{DC62817A-5F30-417E-BDEB-25A61EF2E377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32D0F-74E5-410C-839E-BD303678B4BC}" type="pres">
      <dgm:prSet presAssocID="{BACDBBD8-CDB4-4D5B-8AF4-E31B68C44CAC}" presName="sp" presStyleCnt="0"/>
      <dgm:spPr/>
    </dgm:pt>
    <dgm:pt modelId="{474A9536-2D47-406F-84DA-0F43F29E3E73}" type="pres">
      <dgm:prSet presAssocID="{1B938CA3-5B25-421D-BAD1-D0C8ED97DBCF}" presName="linNode" presStyleCnt="0"/>
      <dgm:spPr/>
    </dgm:pt>
    <dgm:pt modelId="{E9410723-0B11-47ED-9D80-340A0C69465B}" type="pres">
      <dgm:prSet presAssocID="{1B938CA3-5B25-421D-BAD1-D0C8ED97DBCF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88382-FD1F-4DD3-8E1F-A49E38B97848}" type="pres">
      <dgm:prSet presAssocID="{1B938CA3-5B25-421D-BAD1-D0C8ED97DBCF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4AD93D-38A2-4087-B64A-B0274DB3C259}" type="pres">
      <dgm:prSet presAssocID="{884AE1BB-655E-4AAE-96D2-BADD6C8A60F9}" presName="sp" presStyleCnt="0"/>
      <dgm:spPr/>
    </dgm:pt>
    <dgm:pt modelId="{5AC75D43-7441-400B-9D3B-EFF3BE10AA38}" type="pres">
      <dgm:prSet presAssocID="{4C4FEC2F-5D61-452A-BCE3-1A9698F8CC9D}" presName="linNode" presStyleCnt="0"/>
      <dgm:spPr/>
    </dgm:pt>
    <dgm:pt modelId="{D69E3A6B-2BB0-404D-9D26-8696D315D212}" type="pres">
      <dgm:prSet presAssocID="{4C4FEC2F-5D61-452A-BCE3-1A9698F8CC9D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773CE-2070-4BA2-8227-DB72985C4CD6}" type="pres">
      <dgm:prSet presAssocID="{4C4FEC2F-5D61-452A-BCE3-1A9698F8CC9D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564BBC-E5B4-46B7-8CA6-3DE85D130D72}" type="presOf" srcId="{6A03067A-E752-4E74-8657-692D7847A4DD}" destId="{CFB07FBF-4447-4224-A697-5E71C034B502}" srcOrd="0" destOrd="0" presId="urn:microsoft.com/office/officeart/2005/8/layout/vList5"/>
    <dgm:cxn modelId="{88E26E7F-D0E7-4209-A5F2-4B903249C468}" srcId="{314548E9-BCB8-4D1B-8964-50D81D03543C}" destId="{FC35CF92-18B0-4A40-AE40-582CC2580E44}" srcOrd="0" destOrd="0" parTransId="{26E6285E-FD27-4A97-94A9-127E114AEF60}" sibTransId="{7C792D55-7FF3-4EC7-B91A-3113DD73A002}"/>
    <dgm:cxn modelId="{2505C67A-9439-4298-B3EB-CCC7670BA35F}" type="presOf" srcId="{6B5DBE74-8D2C-4256-9338-84EE38250804}" destId="{46097D8D-0ADA-44FE-9FC7-9FD272E86624}" srcOrd="0" destOrd="0" presId="urn:microsoft.com/office/officeart/2005/8/layout/vList5"/>
    <dgm:cxn modelId="{6114D666-5114-46B8-991A-48C4A3EEA04C}" srcId="{462D0A23-CB8D-44B1-95D2-F257E6BEFAE1}" destId="{314548E9-BCB8-4D1B-8964-50D81D03543C}" srcOrd="2" destOrd="0" parTransId="{457609BF-EE8C-4AA6-ADE7-69E63F0F9F6D}" sibTransId="{3BF50709-B5B6-4FC7-8812-947A4F6D61C6}"/>
    <dgm:cxn modelId="{480262CD-328D-4796-BD68-B34AAAA34AF6}" srcId="{DC62817A-5F30-417E-BDEB-25A61EF2E377}" destId="{E92B2609-561A-4F19-BA78-ED327B413C47}" srcOrd="0" destOrd="0" parTransId="{C160EAA1-C79C-492E-A1AB-F68AAC4E70AC}" sibTransId="{E0BBE18E-0968-436C-AD03-766891CCEDC7}"/>
    <dgm:cxn modelId="{5766BDF5-8170-48C3-97FA-E2E07B80A6FF}" srcId="{462D0A23-CB8D-44B1-95D2-F257E6BEFAE1}" destId="{6A03067A-E752-4E74-8657-692D7847A4DD}" srcOrd="0" destOrd="0" parTransId="{CE6DD2B6-97E5-41F6-AB11-E49A19FEE3E2}" sibTransId="{70E72625-5A4C-43A2-96A4-C0C9B787518D}"/>
    <dgm:cxn modelId="{4DE2C028-FE6F-481D-B692-96E8D92B6E71}" type="presOf" srcId="{DC62817A-5F30-417E-BDEB-25A61EF2E377}" destId="{5236B3A2-E725-41C5-854E-53C26EB88D81}" srcOrd="0" destOrd="0" presId="urn:microsoft.com/office/officeart/2005/8/layout/vList5"/>
    <dgm:cxn modelId="{B692F35C-35A4-4CEE-B725-8AE8727CF0BA}" type="presOf" srcId="{496750A3-3BA8-4390-A61E-032506895B0E}" destId="{61F99932-405F-41CD-9C76-B38DB0B35800}" srcOrd="0" destOrd="0" presId="urn:microsoft.com/office/officeart/2005/8/layout/vList5"/>
    <dgm:cxn modelId="{CBDF4D21-96CA-4FAD-BF2C-313EDD6D6C3F}" srcId="{462D0A23-CB8D-44B1-95D2-F257E6BEFAE1}" destId="{6B5DBE74-8D2C-4256-9338-84EE38250804}" srcOrd="1" destOrd="0" parTransId="{F9BBE83B-F00C-40F7-ACD8-7E47BA698B16}" sibTransId="{817EC518-0430-4CE9-81EA-8F97F517E5F3}"/>
    <dgm:cxn modelId="{8DD80120-3124-4B2C-A5D7-870AB7ECFBBD}" srcId="{4C4FEC2F-5D61-452A-BCE3-1A9698F8CC9D}" destId="{1504A06F-3AB1-47E7-AF8A-42523DABA4C9}" srcOrd="0" destOrd="0" parTransId="{A407FCE9-58B2-4451-8001-557AB38FD88A}" sibTransId="{D0563AB2-EC62-44B3-899E-225601114FF7}"/>
    <dgm:cxn modelId="{28F0E0D2-35E3-4EDD-A72A-662682415E74}" type="presOf" srcId="{314548E9-BCB8-4D1B-8964-50D81D03543C}" destId="{105A1D27-72E9-414B-8A7E-1EAE7AE81EA3}" srcOrd="0" destOrd="0" presId="urn:microsoft.com/office/officeart/2005/8/layout/vList5"/>
    <dgm:cxn modelId="{95DCA7A2-E803-4250-8002-C7C252FE7ADB}" type="presOf" srcId="{1504A06F-3AB1-47E7-AF8A-42523DABA4C9}" destId="{36E773CE-2070-4BA2-8227-DB72985C4CD6}" srcOrd="0" destOrd="0" presId="urn:microsoft.com/office/officeart/2005/8/layout/vList5"/>
    <dgm:cxn modelId="{4D8F4035-AB3E-47C0-B371-49D769FCEF81}" srcId="{462D0A23-CB8D-44B1-95D2-F257E6BEFAE1}" destId="{4C4FEC2F-5D61-452A-BCE3-1A9698F8CC9D}" srcOrd="5" destOrd="0" parTransId="{1A74BC7E-38D1-480D-885C-CCC23716F93D}" sibTransId="{EFD525D6-4526-4BE4-BDCC-26D9B20E4981}"/>
    <dgm:cxn modelId="{AAB58333-5F21-454F-8467-1974C80B5743}" type="presOf" srcId="{4C4FEC2F-5D61-452A-BCE3-1A9698F8CC9D}" destId="{D69E3A6B-2BB0-404D-9D26-8696D315D212}" srcOrd="0" destOrd="0" presId="urn:microsoft.com/office/officeart/2005/8/layout/vList5"/>
    <dgm:cxn modelId="{F7E50B6B-9E1E-4C64-BBF4-DD09999A5F7E}" srcId="{462D0A23-CB8D-44B1-95D2-F257E6BEFAE1}" destId="{1B938CA3-5B25-421D-BAD1-D0C8ED97DBCF}" srcOrd="4" destOrd="0" parTransId="{95A66683-6A35-47C8-AC8E-6B564300FC46}" sibTransId="{884AE1BB-655E-4AAE-96D2-BADD6C8A60F9}"/>
    <dgm:cxn modelId="{DAE86953-6A19-4D75-A029-A968B251DD09}" type="presOf" srcId="{FC35CF92-18B0-4A40-AE40-582CC2580E44}" destId="{2464CB38-6FDC-4964-895E-C2B33A86EF7B}" srcOrd="0" destOrd="0" presId="urn:microsoft.com/office/officeart/2005/8/layout/vList5"/>
    <dgm:cxn modelId="{8CC1915D-6DEB-4BD4-AA10-EFB3A98925B6}" srcId="{6B5DBE74-8D2C-4256-9338-84EE38250804}" destId="{195B4BB1-E5EE-4BA1-9C1B-979601AEDDA8}" srcOrd="0" destOrd="0" parTransId="{B1C1CD2A-BFD5-489E-8217-AA6794E2491C}" sibTransId="{437B5A89-A487-4D5A-8FDE-1EC10D1BD079}"/>
    <dgm:cxn modelId="{0C4CB129-A022-4BAC-A6E1-FFEB49567856}" srcId="{462D0A23-CB8D-44B1-95D2-F257E6BEFAE1}" destId="{DC62817A-5F30-417E-BDEB-25A61EF2E377}" srcOrd="3" destOrd="0" parTransId="{A3CE98F4-5498-484A-94F6-FAF3BFE120E7}" sibTransId="{BACDBBD8-CDB4-4D5B-8AF4-E31B68C44CAC}"/>
    <dgm:cxn modelId="{17EFAD51-C816-4F25-BFEE-EF77C6470099}" srcId="{6A03067A-E752-4E74-8657-692D7847A4DD}" destId="{496750A3-3BA8-4390-A61E-032506895B0E}" srcOrd="0" destOrd="0" parTransId="{6EA23781-C996-42FC-9442-8453072A3034}" sibTransId="{21168CFA-023F-45E4-B2BB-F6B71016145C}"/>
    <dgm:cxn modelId="{5179216F-C3B1-4F93-B5BC-0B65D0B6293E}" type="presOf" srcId="{1B938CA3-5B25-421D-BAD1-D0C8ED97DBCF}" destId="{E9410723-0B11-47ED-9D80-340A0C69465B}" srcOrd="0" destOrd="0" presId="urn:microsoft.com/office/officeart/2005/8/layout/vList5"/>
    <dgm:cxn modelId="{74945DFE-E6D3-4DB0-9157-F30EDDF85863}" srcId="{1B938CA3-5B25-421D-BAD1-D0C8ED97DBCF}" destId="{C1E21FA0-1F72-4C41-B11B-0F724B6C93F5}" srcOrd="0" destOrd="0" parTransId="{E85A66CA-2405-4A0A-AF64-53CEBD15BA25}" sibTransId="{7DA48AA3-40E7-4E16-9D91-0E4F2A6DE924}"/>
    <dgm:cxn modelId="{D16B0CF2-8BB4-431E-BC64-DE75E0FB69D1}" type="presOf" srcId="{195B4BB1-E5EE-4BA1-9C1B-979601AEDDA8}" destId="{0D9104C4-F467-4A82-903F-39CF81860642}" srcOrd="0" destOrd="0" presId="urn:microsoft.com/office/officeart/2005/8/layout/vList5"/>
    <dgm:cxn modelId="{ABDBC14F-678A-476F-9899-DF29EF14236F}" type="presOf" srcId="{C1E21FA0-1F72-4C41-B11B-0F724B6C93F5}" destId="{D4D88382-FD1F-4DD3-8E1F-A49E38B97848}" srcOrd="0" destOrd="0" presId="urn:microsoft.com/office/officeart/2005/8/layout/vList5"/>
    <dgm:cxn modelId="{04507404-B74D-4D7F-A489-596C19294E5B}" type="presOf" srcId="{462D0A23-CB8D-44B1-95D2-F257E6BEFAE1}" destId="{12740DBE-9321-44AA-ACAA-106A6CE0EA8A}" srcOrd="0" destOrd="0" presId="urn:microsoft.com/office/officeart/2005/8/layout/vList5"/>
    <dgm:cxn modelId="{82A14DEE-1BD8-4098-AB7E-A55180812FF9}" type="presOf" srcId="{E92B2609-561A-4F19-BA78-ED327B413C47}" destId="{9EDC259E-1D66-4D0C-AD16-55EC1A2B1CD7}" srcOrd="0" destOrd="0" presId="urn:microsoft.com/office/officeart/2005/8/layout/vList5"/>
    <dgm:cxn modelId="{43C27732-509F-4B1D-9FEA-15CBD31D9183}" type="presParOf" srcId="{12740DBE-9321-44AA-ACAA-106A6CE0EA8A}" destId="{C421E226-DC68-4B2E-86FC-B2F35B3354CF}" srcOrd="0" destOrd="0" presId="urn:microsoft.com/office/officeart/2005/8/layout/vList5"/>
    <dgm:cxn modelId="{ECECD552-CD8D-484F-872F-86F2B11188B8}" type="presParOf" srcId="{C421E226-DC68-4B2E-86FC-B2F35B3354CF}" destId="{CFB07FBF-4447-4224-A697-5E71C034B502}" srcOrd="0" destOrd="0" presId="urn:microsoft.com/office/officeart/2005/8/layout/vList5"/>
    <dgm:cxn modelId="{65968B6E-C324-41C2-B61F-69EA302D571F}" type="presParOf" srcId="{C421E226-DC68-4B2E-86FC-B2F35B3354CF}" destId="{61F99932-405F-41CD-9C76-B38DB0B35800}" srcOrd="1" destOrd="0" presId="urn:microsoft.com/office/officeart/2005/8/layout/vList5"/>
    <dgm:cxn modelId="{9D678C6E-6D4B-4AE7-B310-A87AE422BA09}" type="presParOf" srcId="{12740DBE-9321-44AA-ACAA-106A6CE0EA8A}" destId="{01AB012F-2244-46E5-821A-63A7A7560A86}" srcOrd="1" destOrd="0" presId="urn:microsoft.com/office/officeart/2005/8/layout/vList5"/>
    <dgm:cxn modelId="{BCEB9647-43CC-447E-A4D1-B1DF6DD4C63A}" type="presParOf" srcId="{12740DBE-9321-44AA-ACAA-106A6CE0EA8A}" destId="{C3B8AB06-2877-4247-B188-5EFA409251C6}" srcOrd="2" destOrd="0" presId="urn:microsoft.com/office/officeart/2005/8/layout/vList5"/>
    <dgm:cxn modelId="{00C840BB-3506-411C-9D3D-68B4B1B37737}" type="presParOf" srcId="{C3B8AB06-2877-4247-B188-5EFA409251C6}" destId="{46097D8D-0ADA-44FE-9FC7-9FD272E86624}" srcOrd="0" destOrd="0" presId="urn:microsoft.com/office/officeart/2005/8/layout/vList5"/>
    <dgm:cxn modelId="{405715D5-1804-4CE2-AF68-84D6E8B34DE1}" type="presParOf" srcId="{C3B8AB06-2877-4247-B188-5EFA409251C6}" destId="{0D9104C4-F467-4A82-903F-39CF81860642}" srcOrd="1" destOrd="0" presId="urn:microsoft.com/office/officeart/2005/8/layout/vList5"/>
    <dgm:cxn modelId="{B3F9625F-1DFF-422A-A7FC-6554DF0F4375}" type="presParOf" srcId="{12740DBE-9321-44AA-ACAA-106A6CE0EA8A}" destId="{222E23C4-E554-4C7D-854A-4561903250D4}" srcOrd="3" destOrd="0" presId="urn:microsoft.com/office/officeart/2005/8/layout/vList5"/>
    <dgm:cxn modelId="{533BA28A-0E0B-432E-B4F1-82AE30221162}" type="presParOf" srcId="{12740DBE-9321-44AA-ACAA-106A6CE0EA8A}" destId="{7D0B0133-6CE6-48FF-95A1-6D726188179D}" srcOrd="4" destOrd="0" presId="urn:microsoft.com/office/officeart/2005/8/layout/vList5"/>
    <dgm:cxn modelId="{FF8A39CA-1FF5-41CD-ADCB-5A1087C0E64F}" type="presParOf" srcId="{7D0B0133-6CE6-48FF-95A1-6D726188179D}" destId="{105A1D27-72E9-414B-8A7E-1EAE7AE81EA3}" srcOrd="0" destOrd="0" presId="urn:microsoft.com/office/officeart/2005/8/layout/vList5"/>
    <dgm:cxn modelId="{0FB924A0-8C93-4796-9E5A-F66DB27611BA}" type="presParOf" srcId="{7D0B0133-6CE6-48FF-95A1-6D726188179D}" destId="{2464CB38-6FDC-4964-895E-C2B33A86EF7B}" srcOrd="1" destOrd="0" presId="urn:microsoft.com/office/officeart/2005/8/layout/vList5"/>
    <dgm:cxn modelId="{CACC5473-A206-4EDA-BD96-7FD668B80D42}" type="presParOf" srcId="{12740DBE-9321-44AA-ACAA-106A6CE0EA8A}" destId="{7FB32BE0-99A4-45B2-AD0F-565604F7555D}" srcOrd="5" destOrd="0" presId="urn:microsoft.com/office/officeart/2005/8/layout/vList5"/>
    <dgm:cxn modelId="{FC443E06-F935-49F4-B6A9-C3882507397B}" type="presParOf" srcId="{12740DBE-9321-44AA-ACAA-106A6CE0EA8A}" destId="{94039494-7A85-4083-B154-8E896703955A}" srcOrd="6" destOrd="0" presId="urn:microsoft.com/office/officeart/2005/8/layout/vList5"/>
    <dgm:cxn modelId="{4E224EEC-C6C1-49E7-B2FE-8ED98FA990CE}" type="presParOf" srcId="{94039494-7A85-4083-B154-8E896703955A}" destId="{5236B3A2-E725-41C5-854E-53C26EB88D81}" srcOrd="0" destOrd="0" presId="urn:microsoft.com/office/officeart/2005/8/layout/vList5"/>
    <dgm:cxn modelId="{F3657AB2-5A8B-45A6-BD5B-EF4240844710}" type="presParOf" srcId="{94039494-7A85-4083-B154-8E896703955A}" destId="{9EDC259E-1D66-4D0C-AD16-55EC1A2B1CD7}" srcOrd="1" destOrd="0" presId="urn:microsoft.com/office/officeart/2005/8/layout/vList5"/>
    <dgm:cxn modelId="{3F43F133-B503-4DB1-820E-F4CE0FFD029C}" type="presParOf" srcId="{12740DBE-9321-44AA-ACAA-106A6CE0EA8A}" destId="{66232D0F-74E5-410C-839E-BD303678B4BC}" srcOrd="7" destOrd="0" presId="urn:microsoft.com/office/officeart/2005/8/layout/vList5"/>
    <dgm:cxn modelId="{EADFCD77-4F4B-41DC-B287-B67C7808032F}" type="presParOf" srcId="{12740DBE-9321-44AA-ACAA-106A6CE0EA8A}" destId="{474A9536-2D47-406F-84DA-0F43F29E3E73}" srcOrd="8" destOrd="0" presId="urn:microsoft.com/office/officeart/2005/8/layout/vList5"/>
    <dgm:cxn modelId="{94774525-B87B-4DFB-BC29-9DC7CCC82A10}" type="presParOf" srcId="{474A9536-2D47-406F-84DA-0F43F29E3E73}" destId="{E9410723-0B11-47ED-9D80-340A0C69465B}" srcOrd="0" destOrd="0" presId="urn:microsoft.com/office/officeart/2005/8/layout/vList5"/>
    <dgm:cxn modelId="{0F03FC58-F4C6-4213-B66D-0E72F54FA2E5}" type="presParOf" srcId="{474A9536-2D47-406F-84DA-0F43F29E3E73}" destId="{D4D88382-FD1F-4DD3-8E1F-A49E38B97848}" srcOrd="1" destOrd="0" presId="urn:microsoft.com/office/officeart/2005/8/layout/vList5"/>
    <dgm:cxn modelId="{74100DDC-8448-4D8D-BC0F-2AEA8903C6D7}" type="presParOf" srcId="{12740DBE-9321-44AA-ACAA-106A6CE0EA8A}" destId="{494AD93D-38A2-4087-B64A-B0274DB3C259}" srcOrd="9" destOrd="0" presId="urn:microsoft.com/office/officeart/2005/8/layout/vList5"/>
    <dgm:cxn modelId="{C3B95379-1229-41FE-B02A-8A083B1DFF0C}" type="presParOf" srcId="{12740DBE-9321-44AA-ACAA-106A6CE0EA8A}" destId="{5AC75D43-7441-400B-9D3B-EFF3BE10AA38}" srcOrd="10" destOrd="0" presId="urn:microsoft.com/office/officeart/2005/8/layout/vList5"/>
    <dgm:cxn modelId="{7A9C28B7-86FE-4CF2-ACA8-6D0DE4D7684D}" type="presParOf" srcId="{5AC75D43-7441-400B-9D3B-EFF3BE10AA38}" destId="{D69E3A6B-2BB0-404D-9D26-8696D315D212}" srcOrd="0" destOrd="0" presId="urn:microsoft.com/office/officeart/2005/8/layout/vList5"/>
    <dgm:cxn modelId="{D3CE38B5-B1A3-428B-836B-55B4CCD3903F}" type="presParOf" srcId="{5AC75D43-7441-400B-9D3B-EFF3BE10AA38}" destId="{36E773CE-2070-4BA2-8227-DB72985C4CD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7782A-6648-44CF-AA20-7A7580E73861}">
      <dsp:nvSpPr>
        <dsp:cNvPr id="0" name=""/>
        <dsp:cNvSpPr/>
      </dsp:nvSpPr>
      <dsp:spPr>
        <a:xfrm>
          <a:off x="3016031" y="-5389"/>
          <a:ext cx="1981198" cy="896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Профилирование данных</a:t>
          </a:r>
          <a:endParaRPr lang="ru-RU" sz="1600" kern="1200" dirty="0"/>
        </a:p>
      </dsp:txBody>
      <dsp:txXfrm>
        <a:off x="3059788" y="38368"/>
        <a:ext cx="1893684" cy="808860"/>
      </dsp:txXfrm>
    </dsp:sp>
    <dsp:sp modelId="{2BBF545D-BBD7-46C1-B804-0C0E5BDF9873}">
      <dsp:nvSpPr>
        <dsp:cNvPr id="0" name=""/>
        <dsp:cNvSpPr/>
      </dsp:nvSpPr>
      <dsp:spPr>
        <a:xfrm>
          <a:off x="1951898" y="442798"/>
          <a:ext cx="4109464" cy="4109464"/>
        </a:xfrm>
        <a:custGeom>
          <a:avLst/>
          <a:gdLst/>
          <a:ahLst/>
          <a:cxnLst/>
          <a:rect l="0" t="0" r="0" b="0"/>
          <a:pathLst>
            <a:path>
              <a:moveTo>
                <a:pt x="3142463" y="311527"/>
              </a:moveTo>
              <a:arcTo wR="2054732" hR="2054732" stAng="18117810" swAng="56825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130D9-5734-4FC8-98E7-242D8C7D4DDD}">
      <dsp:nvSpPr>
        <dsp:cNvPr id="0" name=""/>
        <dsp:cNvSpPr/>
      </dsp:nvSpPr>
      <dsp:spPr>
        <a:xfrm>
          <a:off x="4746127" y="1033874"/>
          <a:ext cx="2079906" cy="8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Измерение качества данных</a:t>
          </a:r>
          <a:endParaRPr lang="ru-RU" sz="1500" kern="1200" dirty="0"/>
        </a:p>
      </dsp:txBody>
      <dsp:txXfrm>
        <a:off x="4788723" y="1076470"/>
        <a:ext cx="1994714" cy="787387"/>
      </dsp:txXfrm>
    </dsp:sp>
    <dsp:sp modelId="{48AE3C42-D54A-42A5-9A35-FA5E8B87C2E0}">
      <dsp:nvSpPr>
        <dsp:cNvPr id="0" name=""/>
        <dsp:cNvSpPr/>
      </dsp:nvSpPr>
      <dsp:spPr>
        <a:xfrm>
          <a:off x="1951898" y="442798"/>
          <a:ext cx="4109464" cy="4109464"/>
        </a:xfrm>
        <a:custGeom>
          <a:avLst/>
          <a:gdLst/>
          <a:ahLst/>
          <a:cxnLst/>
          <a:rect l="0" t="0" r="0" b="0"/>
          <a:pathLst>
            <a:path>
              <a:moveTo>
                <a:pt x="4077462" y="1693501"/>
              </a:moveTo>
              <a:arcTo wR="2054732" hR="2054732" stAng="20992473" swAng="12150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D2244F-2566-4218-972B-391A9D80013D}">
      <dsp:nvSpPr>
        <dsp:cNvPr id="0" name=""/>
        <dsp:cNvSpPr/>
      </dsp:nvSpPr>
      <dsp:spPr>
        <a:xfrm>
          <a:off x="5114866" y="3088606"/>
          <a:ext cx="1342429" cy="8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Настройка правил</a:t>
          </a:r>
          <a:endParaRPr lang="ru-RU" sz="1500" kern="1200" dirty="0"/>
        </a:p>
      </dsp:txBody>
      <dsp:txXfrm>
        <a:off x="5157462" y="3131202"/>
        <a:ext cx="1257237" cy="787387"/>
      </dsp:txXfrm>
    </dsp:sp>
    <dsp:sp modelId="{ABC3EC83-EFFD-47F2-AD37-7B942D248ED6}">
      <dsp:nvSpPr>
        <dsp:cNvPr id="0" name=""/>
        <dsp:cNvSpPr/>
      </dsp:nvSpPr>
      <dsp:spPr>
        <a:xfrm>
          <a:off x="1951898" y="442798"/>
          <a:ext cx="4109464" cy="4109464"/>
        </a:xfrm>
        <a:custGeom>
          <a:avLst/>
          <a:gdLst/>
          <a:ahLst/>
          <a:cxnLst/>
          <a:rect l="0" t="0" r="0" b="0"/>
          <a:pathLst>
            <a:path>
              <a:moveTo>
                <a:pt x="3362124" y="3639866"/>
              </a:moveTo>
              <a:arcTo wR="2054732" hR="2054732" stAng="3029085" swAng="9233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3957C-6446-41C4-AAD5-D16EC177C4DE}">
      <dsp:nvSpPr>
        <dsp:cNvPr id="0" name=""/>
        <dsp:cNvSpPr/>
      </dsp:nvSpPr>
      <dsp:spPr>
        <a:xfrm>
          <a:off x="3335415" y="4115972"/>
          <a:ext cx="1342429" cy="8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Мониторинг</a:t>
          </a:r>
          <a:endParaRPr lang="ru-RU" sz="1500" kern="1200" dirty="0"/>
        </a:p>
      </dsp:txBody>
      <dsp:txXfrm>
        <a:off x="3378011" y="4158568"/>
        <a:ext cx="1257237" cy="787387"/>
      </dsp:txXfrm>
    </dsp:sp>
    <dsp:sp modelId="{597B02D4-572E-4B71-A950-7A35D6034025}">
      <dsp:nvSpPr>
        <dsp:cNvPr id="0" name=""/>
        <dsp:cNvSpPr/>
      </dsp:nvSpPr>
      <dsp:spPr>
        <a:xfrm>
          <a:off x="1951898" y="442798"/>
          <a:ext cx="4109464" cy="4109464"/>
        </a:xfrm>
        <a:custGeom>
          <a:avLst/>
          <a:gdLst/>
          <a:ahLst/>
          <a:cxnLst/>
          <a:rect l="0" t="0" r="0" b="0"/>
          <a:pathLst>
            <a:path>
              <a:moveTo>
                <a:pt x="1214862" y="3929976"/>
              </a:moveTo>
              <a:arcTo wR="2054732" hR="2054732" stAng="6847576" swAng="9233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317D4D-105C-4295-8405-2961AB8EDD74}">
      <dsp:nvSpPr>
        <dsp:cNvPr id="0" name=""/>
        <dsp:cNvSpPr/>
      </dsp:nvSpPr>
      <dsp:spPr>
        <a:xfrm>
          <a:off x="1555965" y="3088606"/>
          <a:ext cx="1342429" cy="8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Создание отчетов по нарушениям</a:t>
          </a:r>
          <a:endParaRPr lang="ru-RU" sz="1500" kern="1200" dirty="0"/>
        </a:p>
      </dsp:txBody>
      <dsp:txXfrm>
        <a:off x="1598561" y="3131202"/>
        <a:ext cx="1257237" cy="787387"/>
      </dsp:txXfrm>
    </dsp:sp>
    <dsp:sp modelId="{8BF16F21-BF6D-4963-8D39-3E243868A02B}">
      <dsp:nvSpPr>
        <dsp:cNvPr id="0" name=""/>
        <dsp:cNvSpPr/>
      </dsp:nvSpPr>
      <dsp:spPr>
        <a:xfrm>
          <a:off x="1951898" y="442798"/>
          <a:ext cx="4109464" cy="4109464"/>
        </a:xfrm>
        <a:custGeom>
          <a:avLst/>
          <a:gdLst/>
          <a:ahLst/>
          <a:cxnLst/>
          <a:rect l="0" t="0" r="0" b="0"/>
          <a:pathLst>
            <a:path>
              <a:moveTo>
                <a:pt x="32002" y="2415962"/>
              </a:moveTo>
              <a:arcTo wR="2054732" hR="2054732" stAng="10192473" swAng="12150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0F6F4C-BA72-486F-AE02-6883FD05B283}">
      <dsp:nvSpPr>
        <dsp:cNvPr id="0" name=""/>
        <dsp:cNvSpPr/>
      </dsp:nvSpPr>
      <dsp:spPr>
        <a:xfrm>
          <a:off x="1555965" y="1033874"/>
          <a:ext cx="1342429" cy="8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Исправление ошибок в данных</a:t>
          </a:r>
          <a:endParaRPr lang="ru-RU" sz="1500" kern="1200" dirty="0"/>
        </a:p>
      </dsp:txBody>
      <dsp:txXfrm>
        <a:off x="1598561" y="1076470"/>
        <a:ext cx="1257237" cy="787387"/>
      </dsp:txXfrm>
    </dsp:sp>
    <dsp:sp modelId="{CF85278C-874A-4D60-B545-A6CCBA70545E}">
      <dsp:nvSpPr>
        <dsp:cNvPr id="0" name=""/>
        <dsp:cNvSpPr/>
      </dsp:nvSpPr>
      <dsp:spPr>
        <a:xfrm>
          <a:off x="1951898" y="442798"/>
          <a:ext cx="4109464" cy="4109464"/>
        </a:xfrm>
        <a:custGeom>
          <a:avLst/>
          <a:gdLst/>
          <a:ahLst/>
          <a:cxnLst/>
          <a:rect l="0" t="0" r="0" b="0"/>
          <a:pathLst>
            <a:path>
              <a:moveTo>
                <a:pt x="694988" y="514271"/>
              </a:moveTo>
              <a:arcTo wR="2054732" hR="2054732" stAng="13713935" swAng="56825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99932-405F-41CD-9C76-B38DB0B35800}">
      <dsp:nvSpPr>
        <dsp:cNvPr id="0" name=""/>
        <dsp:cNvSpPr/>
      </dsp:nvSpPr>
      <dsp:spPr>
        <a:xfrm rot="5400000">
          <a:off x="5523767" y="-2339668"/>
          <a:ext cx="662880" cy="55107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Данные содержат достаточно информации для целевого использования</a:t>
          </a:r>
          <a:endParaRPr lang="ru-RU" sz="1800" kern="1200" dirty="0"/>
        </a:p>
      </dsp:txBody>
      <dsp:txXfrm rot="-5400000">
        <a:off x="3099816" y="116642"/>
        <a:ext cx="5478425" cy="598162"/>
      </dsp:txXfrm>
    </dsp:sp>
    <dsp:sp modelId="{CFB07FBF-4447-4224-A697-5E71C034B502}">
      <dsp:nvSpPr>
        <dsp:cNvPr id="0" name=""/>
        <dsp:cNvSpPr/>
      </dsp:nvSpPr>
      <dsp:spPr>
        <a:xfrm>
          <a:off x="0" y="1423"/>
          <a:ext cx="3099816" cy="82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Полнота (</a:t>
          </a:r>
          <a:r>
            <a:rPr lang="en-US" sz="2300" kern="1200" dirty="0" smtClean="0"/>
            <a:t>Completeness</a:t>
          </a:r>
          <a:r>
            <a:rPr lang="ru-RU" sz="2300" kern="1200" dirty="0" smtClean="0"/>
            <a:t>)</a:t>
          </a:r>
          <a:endParaRPr lang="ru-RU" sz="2300" kern="1200" dirty="0"/>
        </a:p>
      </dsp:txBody>
      <dsp:txXfrm>
        <a:off x="40449" y="41872"/>
        <a:ext cx="3018918" cy="747702"/>
      </dsp:txXfrm>
    </dsp:sp>
    <dsp:sp modelId="{0D9104C4-F467-4A82-903F-39CF81860642}">
      <dsp:nvSpPr>
        <dsp:cNvPr id="0" name=""/>
        <dsp:cNvSpPr/>
      </dsp:nvSpPr>
      <dsp:spPr>
        <a:xfrm rot="5400000">
          <a:off x="5523767" y="-1469637"/>
          <a:ext cx="662880" cy="55107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Данные согласованы между различными источниками, </a:t>
          </a:r>
          <a:r>
            <a:rPr lang="ru-RU" sz="1800" kern="1200" smtClean="0"/>
            <a:t>нет логических противоречий</a:t>
          </a:r>
          <a:endParaRPr lang="ru-RU" sz="1800" kern="1200" dirty="0"/>
        </a:p>
      </dsp:txBody>
      <dsp:txXfrm rot="-5400000">
        <a:off x="3099816" y="986673"/>
        <a:ext cx="5478425" cy="598162"/>
      </dsp:txXfrm>
    </dsp:sp>
    <dsp:sp modelId="{46097D8D-0ADA-44FE-9FC7-9FD272E86624}">
      <dsp:nvSpPr>
        <dsp:cNvPr id="0" name=""/>
        <dsp:cNvSpPr/>
      </dsp:nvSpPr>
      <dsp:spPr>
        <a:xfrm>
          <a:off x="0" y="871453"/>
          <a:ext cx="3099816" cy="82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Согласованность (</a:t>
          </a:r>
          <a:r>
            <a:rPr lang="en-US" sz="2300" kern="1200" dirty="0" smtClean="0"/>
            <a:t>Consistency)</a:t>
          </a:r>
          <a:endParaRPr lang="ru-RU" sz="2300" kern="1200" dirty="0"/>
        </a:p>
      </dsp:txBody>
      <dsp:txXfrm>
        <a:off x="40449" y="911902"/>
        <a:ext cx="3018918" cy="747702"/>
      </dsp:txXfrm>
    </dsp:sp>
    <dsp:sp modelId="{2464CB38-6FDC-4964-895E-C2B33A86EF7B}">
      <dsp:nvSpPr>
        <dsp:cNvPr id="0" name=""/>
        <dsp:cNvSpPr/>
      </dsp:nvSpPr>
      <dsp:spPr>
        <a:xfrm rot="5400000">
          <a:off x="5523767" y="-599607"/>
          <a:ext cx="662880" cy="55107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Данные хранятся в установленном формате (даты, адреса </a:t>
          </a:r>
          <a:r>
            <a:rPr lang="ru-RU" sz="1800" kern="1200" dirty="0" err="1" smtClean="0"/>
            <a:t>итп</a:t>
          </a:r>
          <a:r>
            <a:rPr lang="ru-RU" sz="1800" kern="1200" dirty="0" smtClean="0"/>
            <a:t>)</a:t>
          </a:r>
          <a:endParaRPr lang="ru-RU" sz="1800" kern="1200" dirty="0"/>
        </a:p>
      </dsp:txBody>
      <dsp:txXfrm rot="-5400000">
        <a:off x="3099816" y="1856703"/>
        <a:ext cx="5478425" cy="598162"/>
      </dsp:txXfrm>
    </dsp:sp>
    <dsp:sp modelId="{105A1D27-72E9-414B-8A7E-1EAE7AE81EA3}">
      <dsp:nvSpPr>
        <dsp:cNvPr id="0" name=""/>
        <dsp:cNvSpPr/>
      </dsp:nvSpPr>
      <dsp:spPr>
        <a:xfrm>
          <a:off x="0" y="1741484"/>
          <a:ext cx="3099816" cy="82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Соответствие формату (</a:t>
          </a:r>
          <a:r>
            <a:rPr lang="en-US" sz="2300" kern="1200" dirty="0" smtClean="0"/>
            <a:t>Conformity)</a:t>
          </a:r>
          <a:endParaRPr lang="ru-RU" sz="2300" kern="1200" dirty="0"/>
        </a:p>
      </dsp:txBody>
      <dsp:txXfrm>
        <a:off x="40449" y="1781933"/>
        <a:ext cx="3018918" cy="747702"/>
      </dsp:txXfrm>
    </dsp:sp>
    <dsp:sp modelId="{9EDC259E-1D66-4D0C-AD16-55EC1A2B1CD7}">
      <dsp:nvSpPr>
        <dsp:cNvPr id="0" name=""/>
        <dsp:cNvSpPr/>
      </dsp:nvSpPr>
      <dsp:spPr>
        <a:xfrm rot="5400000">
          <a:off x="5523767" y="270423"/>
          <a:ext cx="662880" cy="55107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Данные актуальны на указанный момент времени</a:t>
          </a:r>
          <a:endParaRPr lang="ru-RU" sz="1800" kern="1200" dirty="0"/>
        </a:p>
      </dsp:txBody>
      <dsp:txXfrm rot="-5400000">
        <a:off x="3099816" y="2726734"/>
        <a:ext cx="5478425" cy="598162"/>
      </dsp:txXfrm>
    </dsp:sp>
    <dsp:sp modelId="{5236B3A2-E725-41C5-854E-53C26EB88D81}">
      <dsp:nvSpPr>
        <dsp:cNvPr id="0" name=""/>
        <dsp:cNvSpPr/>
      </dsp:nvSpPr>
      <dsp:spPr>
        <a:xfrm>
          <a:off x="0" y="2611515"/>
          <a:ext cx="3099816" cy="82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Точность (</a:t>
          </a:r>
          <a:r>
            <a:rPr lang="en-US" sz="2300" kern="1200" dirty="0" smtClean="0"/>
            <a:t>Accuracy)</a:t>
          </a:r>
          <a:endParaRPr lang="ru-RU" sz="2300" kern="1200" dirty="0"/>
        </a:p>
      </dsp:txBody>
      <dsp:txXfrm>
        <a:off x="40449" y="2651964"/>
        <a:ext cx="3018918" cy="747702"/>
      </dsp:txXfrm>
    </dsp:sp>
    <dsp:sp modelId="{D4D88382-FD1F-4DD3-8E1F-A49E38B97848}">
      <dsp:nvSpPr>
        <dsp:cNvPr id="0" name=""/>
        <dsp:cNvSpPr/>
      </dsp:nvSpPr>
      <dsp:spPr>
        <a:xfrm rot="5400000">
          <a:off x="5523767" y="1140453"/>
          <a:ext cx="662880" cy="55107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Ссылки между данными не нарушены</a:t>
          </a:r>
          <a:endParaRPr lang="ru-RU" sz="1800" kern="1200" dirty="0"/>
        </a:p>
      </dsp:txBody>
      <dsp:txXfrm rot="-5400000">
        <a:off x="3099816" y="3596764"/>
        <a:ext cx="5478425" cy="598162"/>
      </dsp:txXfrm>
    </dsp:sp>
    <dsp:sp modelId="{E9410723-0B11-47ED-9D80-340A0C69465B}">
      <dsp:nvSpPr>
        <dsp:cNvPr id="0" name=""/>
        <dsp:cNvSpPr/>
      </dsp:nvSpPr>
      <dsp:spPr>
        <a:xfrm>
          <a:off x="0" y="3481545"/>
          <a:ext cx="3099816" cy="82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Целостность (</a:t>
          </a:r>
          <a:r>
            <a:rPr lang="en-US" sz="2300" kern="1200" dirty="0" smtClean="0"/>
            <a:t>Integrity)</a:t>
          </a:r>
          <a:endParaRPr lang="ru-RU" sz="2300" kern="1200" dirty="0"/>
        </a:p>
      </dsp:txBody>
      <dsp:txXfrm>
        <a:off x="40449" y="3521994"/>
        <a:ext cx="3018918" cy="747702"/>
      </dsp:txXfrm>
    </dsp:sp>
    <dsp:sp modelId="{36E773CE-2070-4BA2-8227-DB72985C4CD6}">
      <dsp:nvSpPr>
        <dsp:cNvPr id="0" name=""/>
        <dsp:cNvSpPr/>
      </dsp:nvSpPr>
      <dsp:spPr>
        <a:xfrm rot="5400000">
          <a:off x="5523767" y="2010484"/>
          <a:ext cx="662880" cy="55107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Данные поступают в хранилище в установленное время (</a:t>
          </a:r>
          <a:r>
            <a:rPr lang="en-US" sz="1800" kern="1200" dirty="0" smtClean="0"/>
            <a:t>Service Level Agreement, SLA)</a:t>
          </a:r>
          <a:endParaRPr lang="ru-RU" sz="1800" kern="1200" dirty="0"/>
        </a:p>
      </dsp:txBody>
      <dsp:txXfrm rot="-5400000">
        <a:off x="3099816" y="4466795"/>
        <a:ext cx="5478425" cy="598162"/>
      </dsp:txXfrm>
    </dsp:sp>
    <dsp:sp modelId="{D69E3A6B-2BB0-404D-9D26-8696D315D212}">
      <dsp:nvSpPr>
        <dsp:cNvPr id="0" name=""/>
        <dsp:cNvSpPr/>
      </dsp:nvSpPr>
      <dsp:spPr>
        <a:xfrm>
          <a:off x="0" y="4351576"/>
          <a:ext cx="3099816" cy="82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Своевременность (</a:t>
          </a:r>
          <a:r>
            <a:rPr lang="en-US" sz="2300" kern="1200" dirty="0" smtClean="0"/>
            <a:t>Timeliness)</a:t>
          </a:r>
          <a:endParaRPr lang="ru-RU" sz="2300" kern="1200" dirty="0"/>
        </a:p>
      </dsp:txBody>
      <dsp:txXfrm>
        <a:off x="40449" y="4392025"/>
        <a:ext cx="3018918" cy="747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BC83CC-DBE3-488A-826B-621B212FE85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AA6452-A3A2-4B3A-BA3B-6F3A324EA6B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C76FE06-96DB-4DD5-A984-424A4344A04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2F42593-4461-4E6E-BDA4-AABBEA37A05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AC52337-0B22-4A07-9B29-B0315AEDFF0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6E4EFDB-CB80-4DD4-8A94-660C8AF2DC1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0A575D3-6EB4-4014-84D1-7FC3D436542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A67ADB9-A74F-4A09-85AD-4FB034BF591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DD991BC-EDA7-4FF4-8284-9D961DF6A8D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DA5A8C0-BF13-4FA7-AEBE-D9739F48E7C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A7E86A9-90E1-435C-A9E1-298253708E0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2D66BBB-2BB6-4539-AE28-B98A9E53439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25652F3-E04C-4FBF-8381-F0EA6526116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3CDBA8A-461B-41D6-9349-00F071D413C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027391D-F22A-4093-B3B7-62462468C3C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48574FC-61E0-40E9-AEEB-9501E5BA291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7A711E0-688C-433D-8539-B9FE6D6E0E4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20215B3-4449-45F0-B12A-DB40A9A2511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73C792A-680A-4455-87E2-BAA70E39E82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15E0A0-7D01-4386-8732-B1151195EBB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3FB73A-2B22-4FAC-BBB4-54A301F24A8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BA994A6-B4DB-4588-AA96-02551B10032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4E21395-FF98-433A-8015-E4E84FCA46A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262A22E-419B-4CDA-87DF-DF4CED1F33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460854C-EE47-4AED-B72D-C6A86C0D6A58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9DB3CE4-61F5-4461-A8EC-A991374E763B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Quality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Качество данных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Цикл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Quality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716081093"/>
              </p:ext>
            </p:extLst>
          </p:nvPr>
        </p:nvGraphicFramePr>
        <p:xfrm>
          <a:off x="304920" y="1600200"/>
          <a:ext cx="8381520" cy="4982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Процесс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DQ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 хранилище данных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6" name="Picture 3" descr=""/>
          <p:cNvPicPr/>
          <p:nvPr/>
        </p:nvPicPr>
        <p:blipFill>
          <a:blip r:embed="rId1"/>
          <a:stretch/>
        </p:blipFill>
        <p:spPr>
          <a:xfrm>
            <a:off x="533520" y="1523880"/>
            <a:ext cx="8278560" cy="487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Шаги настройки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DQ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процесса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59444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49000"/>
          </a:bodyPr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Анализ влияния плохих данных на бизнес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Business impact analysis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Анализ требований к качеству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Профилирование данных «снизу-вверх»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Профилирование данных «сверху-вниз»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Определение метрик качества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Определение пороговых значений для метрик качества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Центральное хранилище метаданных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Metadata management)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Определение правил валидации данных для приложений или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DQ Gateway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Мониторинг качества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Определение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SLA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 качеству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Создание отчетов по инцидентам и метрикам качества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Трекер для инцидентов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Анализ первопричины инцидента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root cause analysis)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Процедура исправления данных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/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процесса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Стандартизация и очистка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5280" indent="-3052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Определение уникальных бизнес сущностей в данных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Identity Resolution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Измерения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Quality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1834067005"/>
              </p:ext>
            </p:extLst>
          </p:nvPr>
        </p:nvGraphicFramePr>
        <p:xfrm>
          <a:off x="228600" y="1295280"/>
          <a:ext cx="8610120" cy="5181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Техники профилирования данных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295280"/>
            <a:ext cx="8229240" cy="48304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Column analysis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Диапазоны значний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Разреженность (процент 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NULL-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ов)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Кардинальность (кол-во различных значений)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Уникальность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Распределение значений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Статистика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: min/max, mean, median, stddev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Авто-определение типа данных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Авто-определение семантического типа (адрес, имя, телефон, …)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Распознавание формата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Поиск нарушений 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200" spc="-1" strike="noStrike">
                <a:solidFill>
                  <a:srgbClr val="000000"/>
                </a:solidFill>
                <a:latin typeface="Calibri"/>
              </a:rPr>
              <a:t>семантики (в одной колонке хранятся разные по смыслу типы значений)</a:t>
            </a:r>
            <a:endParaRPr b="0" lang="ru-RU" sz="1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200" spc="-1" strike="noStrike">
                <a:solidFill>
                  <a:srgbClr val="000000"/>
                </a:solidFill>
                <a:latin typeface="Calibri"/>
              </a:rPr>
              <a:t>Неиспользуемых колонок (все значения одинаковые или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null)</a:t>
            </a:r>
            <a:endParaRPr b="0" lang="ru-RU" sz="1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200" spc="-1" strike="noStrike">
                <a:solidFill>
                  <a:srgbClr val="000000"/>
                </a:solidFill>
                <a:latin typeface="Calibri"/>
              </a:rPr>
              <a:t>Поиск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</a:rPr>
              <a:t>outliers</a:t>
            </a:r>
            <a:endParaRPr b="0" lang="ru-RU" sz="1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Cross-column analysis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Поиск первичных ключей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Поиск функциональных зависимостей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Cross-table analysis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Поиск внешних ключей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Поиск «подвисших» записей (битых 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FK</a:t>
            </a:r>
            <a:r>
              <a:rPr b="0" lang="ru-RU" sz="14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1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</a:pP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Application>LibreOffice/7.4.5.1$Windows_X86_64 LibreOffice_project/9c0871452b3918c1019dde9bfac75448afc4b57f</Application>
  <AppVersion>15.0000</AppVersion>
  <Words>305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2019-05-11T11:43:49Z</dcterms:created>
  <dc:creator>Windows User</dc:creator>
  <dc:description/>
  <dc:language>en-US</dc:language>
  <cp:lastModifiedBy/>
  <dcterms:modified xsi:type="dcterms:W3CDTF">2023-04-24T22:11:36Z</dcterms:modified>
  <cp:revision>20</cp:revision>
  <dc:subject/>
  <dc:title>Data Quality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6</vt:i4>
  </property>
</Properties>
</file>