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png" ContentType="image/png"/>
  <Override PartName="/ppt/media/image2.png" ContentType="image/png"/>
  <Override PartName="/ppt/media/image3.wmf" ContentType="image/x-wmf"/>
  <Override PartName="/ppt/media/image4.wmf" ContentType="image/x-wmf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35326A1-F652-4140-97AC-C318D017F19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86976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284040" y="1782000"/>
            <a:ext cx="86976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7F9F896-458B-4482-AAD8-8609A78721A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28404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74120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CF79C54-0670-4CDF-8977-8D02FDADE6A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/>
          </p:nvPr>
        </p:nvSpPr>
        <p:spPr>
          <a:xfrm>
            <a:off x="3224880" y="100656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/>
          </p:nvPr>
        </p:nvSpPr>
        <p:spPr>
          <a:xfrm>
            <a:off x="6165720" y="100656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/>
          </p:nvPr>
        </p:nvSpPr>
        <p:spPr>
          <a:xfrm>
            <a:off x="284040" y="178200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/>
          </p:nvPr>
        </p:nvSpPr>
        <p:spPr>
          <a:xfrm>
            <a:off x="3224880" y="178200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/>
          </p:nvPr>
        </p:nvSpPr>
        <p:spPr>
          <a:xfrm>
            <a:off x="6165720" y="178200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F5E8D87-2660-4F41-A3D5-8565062BA1B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subTitle"/>
          </p:nvPr>
        </p:nvSpPr>
        <p:spPr>
          <a:xfrm>
            <a:off x="284040" y="1006560"/>
            <a:ext cx="86976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86976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subTitle"/>
          </p:nvPr>
        </p:nvSpPr>
        <p:spPr>
          <a:xfrm>
            <a:off x="284040" y="330120"/>
            <a:ext cx="8697600" cy="281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28404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284040" y="1006560"/>
            <a:ext cx="86976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7E57EB1-4DA1-4DDE-AFD3-37E8E84E407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474120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284040" y="1782000"/>
            <a:ext cx="86976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86976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284040" y="1782000"/>
            <a:ext cx="86976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/>
          </p:nvPr>
        </p:nvSpPr>
        <p:spPr>
          <a:xfrm>
            <a:off x="28404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/>
          </p:nvPr>
        </p:nvSpPr>
        <p:spPr>
          <a:xfrm>
            <a:off x="474120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3224880" y="100656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/>
          </p:nvPr>
        </p:nvSpPr>
        <p:spPr>
          <a:xfrm>
            <a:off x="6165720" y="100656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/>
          </p:nvPr>
        </p:nvSpPr>
        <p:spPr>
          <a:xfrm>
            <a:off x="284040" y="178200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95" name="PlaceHolder 6"/>
          <p:cNvSpPr>
            <a:spLocks noGrp="1"/>
          </p:cNvSpPr>
          <p:nvPr>
            <p:ph/>
          </p:nvPr>
        </p:nvSpPr>
        <p:spPr>
          <a:xfrm>
            <a:off x="3224880" y="178200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96" name="PlaceHolder 7"/>
          <p:cNvSpPr>
            <a:spLocks noGrp="1"/>
          </p:cNvSpPr>
          <p:nvPr>
            <p:ph/>
          </p:nvPr>
        </p:nvSpPr>
        <p:spPr>
          <a:xfrm>
            <a:off x="6165720" y="178200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4B26698-4B5F-4D9E-9FA5-87D8D5B44C5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subTitle"/>
          </p:nvPr>
        </p:nvSpPr>
        <p:spPr>
          <a:xfrm>
            <a:off x="284040" y="1006560"/>
            <a:ext cx="86976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88EB40D-FB06-4014-93C3-5608D7EDF1C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86976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94A983C-7F04-4A6A-A1DF-81072EB7DE8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AF7518F-B74D-4140-BA49-10AE1A63FFE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D5F5D2D-74CD-4587-97CD-1E2C89EA160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86976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F28FB6F-4760-41B6-AB76-F3C716BBDE4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284040" y="330120"/>
            <a:ext cx="8697600" cy="281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D7274D3-A9B5-4C41-9CBF-3CC99665531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/>
          </p:nvPr>
        </p:nvSpPr>
        <p:spPr>
          <a:xfrm>
            <a:off x="28404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E594515-234F-4D34-AFA5-52D9E1CD8BF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474120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EABE2D7-F8BA-47AF-85FF-5DE52B1F4CB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/>
          </p:nvPr>
        </p:nvSpPr>
        <p:spPr>
          <a:xfrm>
            <a:off x="284040" y="1782000"/>
            <a:ext cx="86976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0EA0D81-1297-4FAE-8987-733B62006D3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86976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/>
          </p:nvPr>
        </p:nvSpPr>
        <p:spPr>
          <a:xfrm>
            <a:off x="284040" y="1782000"/>
            <a:ext cx="86976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A0D8F9B-1BA0-4922-B716-AE084E5B513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/>
          </p:nvPr>
        </p:nvSpPr>
        <p:spPr>
          <a:xfrm>
            <a:off x="28404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37" name="PlaceHolder 5"/>
          <p:cNvSpPr>
            <a:spLocks noGrp="1"/>
          </p:cNvSpPr>
          <p:nvPr>
            <p:ph/>
          </p:nvPr>
        </p:nvSpPr>
        <p:spPr>
          <a:xfrm>
            <a:off x="474120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919C992-4997-4A57-AF75-ECD84D19276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3224880" y="100656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/>
          </p:nvPr>
        </p:nvSpPr>
        <p:spPr>
          <a:xfrm>
            <a:off x="6165720" y="100656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42" name="PlaceHolder 5"/>
          <p:cNvSpPr>
            <a:spLocks noGrp="1"/>
          </p:cNvSpPr>
          <p:nvPr>
            <p:ph/>
          </p:nvPr>
        </p:nvSpPr>
        <p:spPr>
          <a:xfrm>
            <a:off x="284040" y="178200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43" name="PlaceHolder 6"/>
          <p:cNvSpPr>
            <a:spLocks noGrp="1"/>
          </p:cNvSpPr>
          <p:nvPr>
            <p:ph/>
          </p:nvPr>
        </p:nvSpPr>
        <p:spPr>
          <a:xfrm>
            <a:off x="3224880" y="178200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44" name="PlaceHolder 7"/>
          <p:cNvSpPr>
            <a:spLocks noGrp="1"/>
          </p:cNvSpPr>
          <p:nvPr>
            <p:ph/>
          </p:nvPr>
        </p:nvSpPr>
        <p:spPr>
          <a:xfrm>
            <a:off x="6165720" y="1782000"/>
            <a:ext cx="280044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F5529BF-8213-4B2F-AFE1-82905E6E919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CF6996A-5412-493F-9B31-301531F1B3D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F95CB80-EFFE-4D95-90D2-EA59E7E5FCB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284040" y="330120"/>
            <a:ext cx="8697600" cy="281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B5A5B09-6BD0-4FDD-ACAA-A670D684053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28404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2F37E1E-73D0-49B4-878D-A5561AF09D2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1483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4741200" y="178200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8101DEC-ABC1-4970-A4E6-A5C893597E2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28404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741200" y="1006560"/>
            <a:ext cx="42444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284040" y="1782000"/>
            <a:ext cx="8697600" cy="70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E2860FD-33E9-473C-BC9F-198B3DEEB0A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6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Myriad Pro"/>
            </a:endParaRPr>
          </a:p>
        </p:txBody>
      </p:sp>
      <p:sp>
        <p:nvSpPr>
          <p:cNvPr id="1" name="Prostokąt 10"/>
          <p:cNvSpPr/>
          <p:nvPr/>
        </p:nvSpPr>
        <p:spPr>
          <a:xfrm>
            <a:off x="0" y="142920"/>
            <a:ext cx="213840" cy="65163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chemeClr val="lt1"/>
              </a:solidFill>
              <a:latin typeface="Myriad Pro"/>
            </a:endParaRPr>
          </a:p>
        </p:txBody>
      </p:sp>
      <p:sp>
        <p:nvSpPr>
          <p:cNvPr id="2" name="Prostokąt 20"/>
          <p:cNvSpPr/>
          <p:nvPr/>
        </p:nvSpPr>
        <p:spPr>
          <a:xfrm>
            <a:off x="214200" y="142920"/>
            <a:ext cx="8929440" cy="785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rgbClr val="595959"/>
              </a:solidFill>
              <a:latin typeface="Myriad Pro"/>
            </a:endParaRPr>
          </a:p>
        </p:txBody>
      </p:sp>
      <p:sp>
        <p:nvSpPr>
          <p:cNvPr id="3" name="Prostokąt 20"/>
          <p:cNvSpPr/>
          <p:nvPr/>
        </p:nvSpPr>
        <p:spPr>
          <a:xfrm>
            <a:off x="214200" y="982800"/>
            <a:ext cx="8929440" cy="5678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chemeClr val="lt1"/>
              </a:solidFill>
              <a:latin typeface="Myriad Pro"/>
            </a:endParaRPr>
          </a:p>
        </p:txBody>
      </p:sp>
      <p:sp>
        <p:nvSpPr>
          <p:cNvPr id="4" name="Prostokąt 18"/>
          <p:cNvSpPr/>
          <p:nvPr/>
        </p:nvSpPr>
        <p:spPr>
          <a:xfrm>
            <a:off x="0" y="6715080"/>
            <a:ext cx="9143640" cy="142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chemeClr val="lt1"/>
              </a:solidFill>
              <a:latin typeface="Myriad Pro"/>
            </a:endParaRPr>
          </a:p>
        </p:txBody>
      </p:sp>
      <p:pic>
        <p:nvPicPr>
          <p:cNvPr id="5" name="Picture 21" descr="3 Quadrants_white.png"/>
          <p:cNvPicPr/>
          <p:nvPr/>
        </p:nvPicPr>
        <p:blipFill>
          <a:blip r:embed="rId2"/>
          <a:stretch/>
        </p:blipFill>
        <p:spPr>
          <a:xfrm>
            <a:off x="8353440" y="179280"/>
            <a:ext cx="552240" cy="712440"/>
          </a:xfrm>
          <a:prstGeom prst="rect">
            <a:avLst/>
          </a:prstGeom>
          <a:ln w="0">
            <a:noFill/>
          </a:ln>
        </p:spPr>
      </p:pic>
      <p:sp>
        <p:nvSpPr>
          <p:cNvPr id="6" name="Text Placeholder 3"/>
          <p:cNvSpPr/>
          <p:nvPr/>
        </p:nvSpPr>
        <p:spPr>
          <a:xfrm>
            <a:off x="7286760" y="6686640"/>
            <a:ext cx="1856880" cy="21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fld id="{DD0E34C2-43E1-422B-9AAF-FC07D46F4AFE}" type="slidenum">
              <a:rPr b="0" lang="pl-PL" sz="800" spc="-1" strike="noStrike">
                <a:solidFill>
                  <a:srgbClr val="a6a6a6"/>
                </a:solidFill>
                <a:latin typeface="Myriad Pro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b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n-US" sz="3000" spc="-1" strike="noStrike">
                <a:solidFill>
                  <a:srgbClr val="1f497d"/>
                </a:solidFill>
                <a:latin typeface="Myriad Pro"/>
              </a:rPr>
              <a:t>Click to edit Master title style</a:t>
            </a:r>
            <a:endParaRPr b="0" lang="ru-RU" sz="30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ru-RU" sz="1800" spc="-1" strike="noStrike">
                <a:solidFill>
                  <a:srgbClr val="000000"/>
                </a:solidFill>
                <a:latin typeface="Myriad Pro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Myriad Pro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ru-RU" sz="1800" spc="-1" strike="noStrike">
                <a:solidFill>
                  <a:srgbClr val="000000"/>
                </a:solidFill>
                <a:latin typeface="Myriad Pro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3D3CE1A0-CABF-4423-8143-9BD56A392071}" type="slidenum">
              <a:rPr b="0" lang="ru-RU" sz="1800" spc="-1" strike="noStrike">
                <a:solidFill>
                  <a:srgbClr val="000000"/>
                </a:solidFill>
                <a:latin typeface="Myriad Pro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Myriad Pro"/>
              </a:rPr>
              <a:t>Click to edit the outline text format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Myriad Pro"/>
              </a:rPr>
              <a:t>Second Outline Level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Myriad Pro"/>
              </a:rPr>
              <a:t>Third Outline Level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9d9d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6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Myriad Pro"/>
            </a:endParaRPr>
          </a:p>
        </p:txBody>
      </p:sp>
      <p:sp>
        <p:nvSpPr>
          <p:cNvPr id="49" name="Prostokąt 10"/>
          <p:cNvSpPr/>
          <p:nvPr/>
        </p:nvSpPr>
        <p:spPr>
          <a:xfrm>
            <a:off x="0" y="142920"/>
            <a:ext cx="213840" cy="65163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chemeClr val="lt1"/>
              </a:solidFill>
              <a:latin typeface="Myriad Pro"/>
            </a:endParaRPr>
          </a:p>
        </p:txBody>
      </p:sp>
      <p:sp>
        <p:nvSpPr>
          <p:cNvPr id="50" name="Prostokąt 20"/>
          <p:cNvSpPr/>
          <p:nvPr/>
        </p:nvSpPr>
        <p:spPr>
          <a:xfrm>
            <a:off x="214200" y="142920"/>
            <a:ext cx="8929440" cy="785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rgbClr val="595959"/>
              </a:solidFill>
              <a:latin typeface="Myriad Pro"/>
            </a:endParaRPr>
          </a:p>
        </p:txBody>
      </p:sp>
      <p:sp>
        <p:nvSpPr>
          <p:cNvPr id="51" name="Prostokąt 20"/>
          <p:cNvSpPr/>
          <p:nvPr/>
        </p:nvSpPr>
        <p:spPr>
          <a:xfrm>
            <a:off x="214200" y="982800"/>
            <a:ext cx="8929440" cy="5678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chemeClr val="lt1"/>
              </a:solidFill>
              <a:latin typeface="Myriad Pro"/>
            </a:endParaRPr>
          </a:p>
        </p:txBody>
      </p:sp>
      <p:sp>
        <p:nvSpPr>
          <p:cNvPr id="52" name="Prostokąt 18"/>
          <p:cNvSpPr/>
          <p:nvPr/>
        </p:nvSpPr>
        <p:spPr>
          <a:xfrm>
            <a:off x="0" y="6715080"/>
            <a:ext cx="9143640" cy="142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chemeClr val="lt1"/>
              </a:solidFill>
              <a:latin typeface="Myriad Pro"/>
            </a:endParaRPr>
          </a:p>
        </p:txBody>
      </p:sp>
      <p:pic>
        <p:nvPicPr>
          <p:cNvPr id="53" name="Picture 21" descr="3 Quadrants_white.png"/>
          <p:cNvPicPr/>
          <p:nvPr/>
        </p:nvPicPr>
        <p:blipFill>
          <a:blip r:embed="rId2"/>
          <a:stretch/>
        </p:blipFill>
        <p:spPr>
          <a:xfrm>
            <a:off x="8353440" y="179280"/>
            <a:ext cx="552240" cy="712440"/>
          </a:xfrm>
          <a:prstGeom prst="rect">
            <a:avLst/>
          </a:prstGeom>
          <a:ln w="0">
            <a:noFill/>
          </a:ln>
        </p:spPr>
      </p:pic>
      <p:sp>
        <p:nvSpPr>
          <p:cNvPr id="54" name="Text Placeholder 3"/>
          <p:cNvSpPr/>
          <p:nvPr/>
        </p:nvSpPr>
        <p:spPr>
          <a:xfrm>
            <a:off x="7286760" y="6686640"/>
            <a:ext cx="1856880" cy="21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fld id="{A17E05EE-F78C-449A-AEC4-B2C89CD0E9E4}" type="slidenum">
              <a:rPr b="0" lang="pl-PL" sz="800" spc="-1" strike="noStrike">
                <a:solidFill>
                  <a:srgbClr val="a6a6a6"/>
                </a:solidFill>
                <a:latin typeface="Myriad Pro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Text Placeholder 3"/>
          <p:cNvSpPr/>
          <p:nvPr/>
        </p:nvSpPr>
        <p:spPr>
          <a:xfrm>
            <a:off x="7286760" y="6686640"/>
            <a:ext cx="1856880" cy="21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endParaRPr b="0" lang="pl-PL" sz="800" spc="-1" strike="noStrike">
              <a:solidFill>
                <a:srgbClr val="a6a6a6"/>
              </a:solidFill>
              <a:latin typeface="Myriad Pro"/>
            </a:endParaRPr>
          </a:p>
        </p:txBody>
      </p:sp>
      <p:sp>
        <p:nvSpPr>
          <p:cNvPr id="56" name="PlaceHolder 1"/>
          <p:cNvSpPr>
            <a:spLocks noGrp="1"/>
          </p:cNvSpPr>
          <p:nvPr>
            <p:ph type="body"/>
          </p:nvPr>
        </p:nvSpPr>
        <p:spPr>
          <a:xfrm>
            <a:off x="285840" y="386640"/>
            <a:ext cx="8723520" cy="5536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b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3000" spc="-1" strike="noStrike">
                <a:solidFill>
                  <a:srgbClr val="1f497d"/>
                </a:solidFill>
                <a:latin typeface="Arial"/>
              </a:rPr>
              <a:t>Click to edit Master text styles</a:t>
            </a:r>
            <a:endParaRPr b="0" lang="ru-RU" sz="30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285840" y="1032840"/>
            <a:ext cx="8705520" cy="14839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t">
            <a:noAutofit/>
          </a:bodyPr>
          <a:p>
            <a:pPr marL="287280" indent="-2872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Wingdings" charset="2"/>
              <a:buChar char=""/>
            </a:pP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Click to edit Master text styles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  <a:p>
            <a:pPr lvl="1" marL="574560" indent="-2872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Arial"/>
              <a:buChar char="–"/>
            </a:pP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Second level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  <a:p>
            <a:pPr lvl="2" marL="863640" indent="-2872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1f497d"/>
              </a:buClr>
              <a:buFont typeface="Wingdings" charset="2"/>
              <a:buChar char=""/>
            </a:pP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Third level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  <a:p>
            <a:pPr lvl="3" marL="1150920" indent="-2872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1f497d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Fourth level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285840" y="125640"/>
            <a:ext cx="3089880" cy="298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ctr">
            <a:noAutofit/>
          </a:bodyPr>
          <a:p>
            <a:pPr indent="0">
              <a:lnSpc>
                <a:spcPct val="100000"/>
              </a:lnSpc>
              <a:spcBef>
                <a:spcPts val="201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1" lang="en-US" sz="1000" spc="-1" strike="noStrike">
                <a:solidFill>
                  <a:srgbClr val="808080"/>
                </a:solidFill>
                <a:latin typeface="Myriad Pro"/>
              </a:rPr>
              <a:t>Click to edit Master text styles</a:t>
            </a:r>
            <a:endParaRPr b="0" lang="ru-RU" sz="10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3348000" y="125640"/>
            <a:ext cx="3724200" cy="298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ctr">
            <a:noAutofit/>
          </a:bodyPr>
          <a:p>
            <a:pPr indent="0">
              <a:lnSpc>
                <a:spcPct val="100000"/>
              </a:lnSpc>
              <a:spcBef>
                <a:spcPts val="201"/>
              </a:spcBef>
              <a:spcAft>
                <a:spcPts val="601"/>
              </a:spcAft>
              <a:buNone/>
              <a:tabLst>
                <a:tab algn="l" pos="0"/>
              </a:tabLst>
            </a:pPr>
            <a:r>
              <a:rPr b="0" lang="en-US" sz="1000" spc="-1" strike="noStrike">
                <a:solidFill>
                  <a:srgbClr val="808080"/>
                </a:solidFill>
                <a:latin typeface="Myriad Pro"/>
              </a:rPr>
              <a:t>Click to edit Master text styles</a:t>
            </a:r>
            <a:endParaRPr b="0" lang="ru-RU" sz="10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Myriad Pro"/>
              </a:rPr>
              <a:t>Click to edit the title text format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6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Myriad Pro"/>
            </a:endParaRPr>
          </a:p>
        </p:txBody>
      </p:sp>
      <p:sp>
        <p:nvSpPr>
          <p:cNvPr id="98" name="Prostokąt 10"/>
          <p:cNvSpPr/>
          <p:nvPr/>
        </p:nvSpPr>
        <p:spPr>
          <a:xfrm>
            <a:off x="0" y="142920"/>
            <a:ext cx="213840" cy="65163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chemeClr val="lt1"/>
              </a:solidFill>
              <a:latin typeface="Myriad Pro"/>
            </a:endParaRPr>
          </a:p>
        </p:txBody>
      </p:sp>
      <p:sp>
        <p:nvSpPr>
          <p:cNvPr id="99" name="Prostokąt 20"/>
          <p:cNvSpPr/>
          <p:nvPr/>
        </p:nvSpPr>
        <p:spPr>
          <a:xfrm>
            <a:off x="214200" y="142920"/>
            <a:ext cx="8929440" cy="785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rgbClr val="595959"/>
              </a:solidFill>
              <a:latin typeface="Myriad Pro"/>
            </a:endParaRPr>
          </a:p>
        </p:txBody>
      </p:sp>
      <p:sp>
        <p:nvSpPr>
          <p:cNvPr id="100" name="Prostokąt 20"/>
          <p:cNvSpPr/>
          <p:nvPr/>
        </p:nvSpPr>
        <p:spPr>
          <a:xfrm>
            <a:off x="214200" y="982800"/>
            <a:ext cx="8929440" cy="5678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chemeClr val="lt1"/>
              </a:solidFill>
              <a:latin typeface="Myriad Pro"/>
            </a:endParaRPr>
          </a:p>
        </p:txBody>
      </p:sp>
      <p:sp>
        <p:nvSpPr>
          <p:cNvPr id="101" name="Prostokąt 18"/>
          <p:cNvSpPr/>
          <p:nvPr/>
        </p:nvSpPr>
        <p:spPr>
          <a:xfrm>
            <a:off x="0" y="6715080"/>
            <a:ext cx="9143640" cy="142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pl-PL" sz="1800" spc="-1" strike="noStrike">
              <a:solidFill>
                <a:schemeClr val="lt1"/>
              </a:solidFill>
              <a:latin typeface="Myriad Pro"/>
            </a:endParaRPr>
          </a:p>
        </p:txBody>
      </p:sp>
      <p:pic>
        <p:nvPicPr>
          <p:cNvPr id="102" name="Picture 21" descr="3 Quadrants_white.png"/>
          <p:cNvPicPr/>
          <p:nvPr/>
        </p:nvPicPr>
        <p:blipFill>
          <a:blip r:embed="rId2"/>
          <a:stretch/>
        </p:blipFill>
        <p:spPr>
          <a:xfrm>
            <a:off x="8353440" y="179280"/>
            <a:ext cx="552240" cy="712440"/>
          </a:xfrm>
          <a:prstGeom prst="rect">
            <a:avLst/>
          </a:prstGeom>
          <a:ln w="0">
            <a:noFill/>
          </a:ln>
        </p:spPr>
      </p:pic>
      <p:sp>
        <p:nvSpPr>
          <p:cNvPr id="103" name="Text Placeholder 3"/>
          <p:cNvSpPr/>
          <p:nvPr/>
        </p:nvSpPr>
        <p:spPr>
          <a:xfrm>
            <a:off x="7286760" y="6686640"/>
            <a:ext cx="1856880" cy="213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ct val="100000"/>
              </a:lnSpc>
            </a:pPr>
            <a:fld id="{039E0109-8AD6-4031-A8ED-B78A8AFE4D96}" type="slidenum">
              <a:rPr b="0" lang="pl-PL" sz="800" spc="-1" strike="noStrike">
                <a:solidFill>
                  <a:srgbClr val="a6a6a6"/>
                </a:solidFill>
                <a:latin typeface="Myriad Pro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b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n-US" sz="3000" spc="-1" strike="noStrike">
                <a:solidFill>
                  <a:srgbClr val="1f497d"/>
                </a:solidFill>
                <a:latin typeface="Myriad Pro"/>
              </a:rPr>
              <a:t>Click to edit Master title style</a:t>
            </a:r>
            <a:endParaRPr b="0" lang="ru-RU" sz="30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284040" y="1006560"/>
            <a:ext cx="8697600" cy="14839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t">
            <a:noAutofit/>
          </a:bodyPr>
          <a:p>
            <a:pPr marL="287280" indent="-2872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Wingdings" charset="2"/>
              <a:buChar char=""/>
            </a:pP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Click to edit Master text styles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  <a:p>
            <a:pPr lvl="1" marL="574560" indent="-2872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Arial"/>
              <a:buChar char="–"/>
            </a:pP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Second level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  <a:p>
            <a:pPr lvl="2" marL="863640" indent="-2872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1f497d"/>
              </a:buClr>
              <a:buFont typeface="Wingdings" charset="2"/>
              <a:buChar char=""/>
            </a:pP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Third level</a:t>
            </a:r>
            <a:endParaRPr b="0" lang="ru-RU" sz="1800" spc="-1" strike="noStrike">
              <a:solidFill>
                <a:srgbClr val="000000"/>
              </a:solidFill>
              <a:latin typeface="Myriad Pro"/>
            </a:endParaRPr>
          </a:p>
          <a:p>
            <a:pPr lvl="3" marL="1150920" indent="-2872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1f497d"/>
              </a:buClr>
              <a:buFont typeface="Arial"/>
              <a:buChar char="–"/>
            </a:pP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Fourth level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tarSymbo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level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ru-RU" sz="1800" spc="-1" strike="noStrike">
                <a:solidFill>
                  <a:srgbClr val="000000"/>
                </a:solidFill>
                <a:latin typeface="Myriad Pro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Myriad Pro"/>
              </a:rPr>
              <a:t>&lt;date/time&gt;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lnSpc>
                <a:spcPct val="100000"/>
              </a:lnSpc>
              <a:buNone/>
              <a:defRPr b="0" lang="ru-RU" sz="1800" spc="-1" strike="noStrike">
                <a:solidFill>
                  <a:srgbClr val="000000"/>
                </a:solidFill>
                <a:latin typeface="Myriad Pro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EA852A4D-A7DB-4AA0-B91B-62480D25E0C9}" type="slidenum">
              <a:rPr b="0" lang="ru-RU" sz="1800" spc="-1" strike="noStrike">
                <a:solidFill>
                  <a:srgbClr val="000000"/>
                </a:solidFill>
                <a:latin typeface="Myriad Pro"/>
              </a:rPr>
              <a:t>&lt;number&gt;</a:t>
            </a:fld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s://www.cloudera.com/products/cloudera-data-platform.html" TargetMode="External"/><Relationship Id="rId2" Type="http://schemas.openxmlformats.org/officeDocument/2006/relationships/hyperlink" Target="https://www.cloudera.com/products/hdp.html" TargetMode="External"/><Relationship Id="rId3" Type="http://schemas.openxmlformats.org/officeDocument/2006/relationships/hyperlink" Target="https://arenadata.tech/products/arenadata-hadoop/" TargetMode="External"/><Relationship Id="rId4" Type="http://schemas.openxmlformats.org/officeDocument/2006/relationships/hyperlink" Target="https://www.gartner.com/reviews/market/hadoop-distributions" TargetMode="External"/><Relationship Id="rId5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85800" y="2993400"/>
            <a:ext cx="7772040" cy="606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b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en-US" sz="3000" spc="-1" strike="noStrike">
                <a:solidFill>
                  <a:srgbClr val="1f497d"/>
                </a:solidFill>
                <a:latin typeface="Myriad Pro"/>
              </a:rPr>
              <a:t>Hadoop: Distributions</a:t>
            </a:r>
            <a:endParaRPr b="0" lang="ru-RU" sz="30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t">
            <a:noAutofit/>
          </a:bodyPr>
          <a:p>
            <a:pPr indent="0" algn="ctr">
              <a:buNone/>
            </a:pPr>
            <a:endParaRPr b="0" lang="en-US" sz="1800" spc="-1" strike="noStrike">
              <a:solidFill>
                <a:srgbClr val="8b8b8b"/>
              </a:solidFill>
              <a:latin typeface="Myriad Pro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/>
          </p:nvPr>
        </p:nvSpPr>
        <p:spPr>
          <a:xfrm>
            <a:off x="285840" y="333720"/>
            <a:ext cx="8723520" cy="606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b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000" spc="-1" strike="noStrike">
                <a:solidFill>
                  <a:srgbClr val="1f497d"/>
                </a:solidFill>
                <a:latin typeface="Arial"/>
              </a:rPr>
              <a:t>Дистрибутивы </a:t>
            </a:r>
            <a:r>
              <a:rPr b="1" lang="en-US" sz="3000" spc="-1" strike="noStrike">
                <a:solidFill>
                  <a:srgbClr val="1f497d"/>
                </a:solidFill>
                <a:latin typeface="Arial"/>
              </a:rPr>
              <a:t>Hadoop</a:t>
            </a:r>
            <a:endParaRPr b="0" lang="ru-RU" sz="30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285840" y="1032840"/>
            <a:ext cx="4213800" cy="48477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t">
            <a:noAutofit/>
          </a:bodyPr>
          <a:p>
            <a:pPr marL="287280" indent="-2872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Wingdings" charset="2"/>
              <a:buChar char=""/>
            </a:pP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“</a:t>
            </a: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Vanilla” Hadoop</a:t>
            </a:r>
            <a:endParaRPr b="0" lang="ru-RU" sz="1600" spc="-1" strike="noStrike">
              <a:solidFill>
                <a:srgbClr val="000000"/>
              </a:solidFill>
              <a:latin typeface="Myriad Pro"/>
            </a:endParaRPr>
          </a:p>
          <a:p>
            <a:pPr lvl="1" marL="574560" indent="-2872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Arial"/>
              <a:buChar char="–"/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Собственная сборка</a:t>
            </a:r>
            <a:endParaRPr b="0" lang="ru-RU" sz="1600" spc="-1" strike="noStrike">
              <a:solidFill>
                <a:srgbClr val="000000"/>
              </a:solidFill>
              <a:latin typeface="Myriad Pro"/>
            </a:endParaRPr>
          </a:p>
          <a:p>
            <a:pPr marL="287280" indent="-2872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Wingdings" charset="2"/>
              <a:buChar char=""/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Для чего нужны дистрибутивы</a:t>
            </a: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?</a:t>
            </a:r>
            <a:endParaRPr b="0" lang="ru-RU" sz="1600" spc="-1" strike="noStrike">
              <a:solidFill>
                <a:srgbClr val="000000"/>
              </a:solidFill>
              <a:latin typeface="Myriad Pro"/>
            </a:endParaRPr>
          </a:p>
          <a:p>
            <a:pPr lvl="1" marL="574560" indent="-2872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Arial"/>
              <a:buChar char="–"/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Сборка и тестирование совместимых версий компонент</a:t>
            </a:r>
            <a:endParaRPr b="0" lang="ru-RU" sz="1600" spc="-1" strike="noStrike">
              <a:solidFill>
                <a:srgbClr val="000000"/>
              </a:solidFill>
              <a:latin typeface="Myriad Pro"/>
            </a:endParaRPr>
          </a:p>
          <a:p>
            <a:pPr lvl="1" marL="574560" indent="-2872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Arial"/>
              <a:buChar char="–"/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Автоматическое обновление компонент совместимых версий</a:t>
            </a:r>
            <a:endParaRPr b="0" lang="ru-RU" sz="1600" spc="-1" strike="noStrike">
              <a:solidFill>
                <a:srgbClr val="000000"/>
              </a:solidFill>
              <a:latin typeface="Myriad Pro"/>
            </a:endParaRPr>
          </a:p>
          <a:p>
            <a:pPr lvl="1" marL="574560" indent="-2872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Arial"/>
              <a:buChar char="–"/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Автоматическая установка</a:t>
            </a:r>
            <a:endParaRPr b="0" lang="ru-RU" sz="1600" spc="-1" strike="noStrike">
              <a:solidFill>
                <a:srgbClr val="000000"/>
              </a:solidFill>
              <a:latin typeface="Myriad Pro"/>
            </a:endParaRPr>
          </a:p>
          <a:p>
            <a:pPr lvl="1" marL="574560" indent="-2872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Arial"/>
              <a:buChar char="–"/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Платная поддержка </a:t>
            </a: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/ </a:t>
            </a: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консультации для компаний</a:t>
            </a:r>
            <a:endParaRPr b="0" lang="ru-RU" sz="1600" spc="-1" strike="noStrike">
              <a:solidFill>
                <a:srgbClr val="000000"/>
              </a:solidFill>
              <a:latin typeface="Myriad Pro"/>
            </a:endParaRPr>
          </a:p>
          <a:p>
            <a:pPr lvl="1" marL="574560" indent="-2872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36f23"/>
              </a:buClr>
              <a:buSzPct val="125000"/>
              <a:buFont typeface="Arial"/>
              <a:buChar char="–"/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Управление кластером</a:t>
            </a: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: </a:t>
            </a: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добавление узлов, мониторинг, алертинг, метрики</a:t>
            </a:r>
            <a:endParaRPr b="0" lang="ru-RU" sz="1600" spc="-1" strike="noStrike">
              <a:solidFill>
                <a:srgbClr val="000000"/>
              </a:solidFill>
              <a:latin typeface="Myriad Pro"/>
            </a:endParaRPr>
          </a:p>
          <a:p>
            <a:pPr lvl="2" marL="863640" indent="-2872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1f497d"/>
              </a:buClr>
              <a:buFont typeface="Wingdings" charset="2"/>
              <a:buChar char=""/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Хотя можно установить и настроить </a:t>
            </a: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Ambari </a:t>
            </a: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и в </a:t>
            </a: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Vanilla</a:t>
            </a:r>
            <a:endParaRPr b="0" lang="ru-RU" sz="1600" spc="-1" strike="noStrike">
              <a:solidFill>
                <a:srgbClr val="000000"/>
              </a:solidFill>
              <a:latin typeface="Myriad Pro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285840" y="125640"/>
            <a:ext cx="3089880" cy="298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ctr">
            <a:noAutofit/>
          </a:bodyPr>
          <a:p>
            <a:pPr indent="0">
              <a:spcBef>
                <a:spcPts val="1417"/>
              </a:spcBef>
              <a:buNone/>
            </a:pPr>
            <a:endParaRPr b="1" lang="ru-RU" sz="1000" spc="-1" strike="noStrike">
              <a:solidFill>
                <a:srgbClr val="808080"/>
              </a:solidFill>
              <a:latin typeface="Myriad Pro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/>
          </p:nvPr>
        </p:nvSpPr>
        <p:spPr>
          <a:xfrm>
            <a:off x="3348000" y="125640"/>
            <a:ext cx="3724200" cy="2988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ctr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000" spc="-1" strike="noStrike">
              <a:solidFill>
                <a:srgbClr val="808080"/>
              </a:solidFill>
              <a:latin typeface="Myriad Pro"/>
            </a:endParaRPr>
          </a:p>
        </p:txBody>
      </p:sp>
      <p:sp>
        <p:nvSpPr>
          <p:cNvPr id="151" name="TextBox 10"/>
          <p:cNvSpPr/>
          <p:nvPr/>
        </p:nvSpPr>
        <p:spPr>
          <a:xfrm>
            <a:off x="4716000" y="1148760"/>
            <a:ext cx="4141800" cy="4859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Современные дистрибутивы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Cloudera Data Platform 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Myriad Pro"/>
                <a:hlinkClick r:id="rId1"/>
              </a:rPr>
              <a:t>https://www.cloudera.com/products/cloudera-data-platform.html</a:t>
            </a: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Hortonworks Hadoop 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Myriad Pro"/>
                <a:hlinkClick r:id="rId2"/>
              </a:rPr>
              <a:t>https://www.cloudera.com/products/hdp.html</a:t>
            </a: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Arenadata [RUS] </a:t>
            </a:r>
            <a:r>
              <a:rPr b="0" lang="en-US" sz="1600" spc="-1" strike="noStrike" u="sng">
                <a:solidFill>
                  <a:srgbClr val="0000ff"/>
                </a:solidFill>
                <a:uFillTx/>
                <a:latin typeface="Myriad Pro"/>
                <a:hlinkClick r:id="rId3"/>
              </a:rPr>
              <a:t>https://arenadata.tech/products/arenadata-hadoop/</a:t>
            </a: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 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Много мертвых…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Myriad Pro"/>
              </a:rPr>
              <a:t>Облака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Cloudera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Google Cloud </a:t>
            </a:r>
            <a:r>
              <a:rPr b="0" lang="en-US" sz="1600" spc="-1" strike="noStrike">
                <a:solidFill>
                  <a:srgbClr val="202124"/>
                </a:solidFill>
                <a:latin typeface="Roboto"/>
              </a:rPr>
              <a:t>Dataproc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Amazon EMR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Myriad Pro"/>
              </a:rPr>
              <a:t>MS Azure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TextBox 11"/>
          <p:cNvSpPr/>
          <p:nvPr/>
        </p:nvSpPr>
        <p:spPr>
          <a:xfrm>
            <a:off x="716040" y="5949360"/>
            <a:ext cx="6709320" cy="39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marL="287280"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000ff"/>
                </a:solidFill>
                <a:uFillTx/>
                <a:latin typeface="Myriad Pro"/>
                <a:hlinkClick r:id="rId4"/>
              </a:rPr>
              <a:t>https://www.gartner.com/reviews/market/hadoop-distributions</a:t>
            </a: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3" descr=""/>
          <p:cNvPicPr/>
          <p:nvPr/>
        </p:nvPicPr>
        <p:blipFill>
          <a:blip r:embed="rId1"/>
          <a:stretch/>
        </p:blipFill>
        <p:spPr>
          <a:xfrm>
            <a:off x="132840" y="692640"/>
            <a:ext cx="9010800" cy="5589000"/>
          </a:xfrm>
          <a:prstGeom prst="rect">
            <a:avLst/>
          </a:prstGeom>
          <a:ln w="0">
            <a:noFill/>
          </a:ln>
        </p:spPr>
      </p:pic>
      <p:sp>
        <p:nvSpPr>
          <p:cNvPr id="154" name="TextBox 1"/>
          <p:cNvSpPr/>
          <p:nvPr/>
        </p:nvSpPr>
        <p:spPr>
          <a:xfrm>
            <a:off x="2096280" y="206640"/>
            <a:ext cx="5652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Myriad Pro"/>
              </a:rPr>
              <a:t>Архитектура ключевых компонент </a:t>
            </a: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Cloudera Hadoop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1"/>
          <p:cNvSpPr/>
          <p:nvPr/>
        </p:nvSpPr>
        <p:spPr>
          <a:xfrm>
            <a:off x="2104200" y="206640"/>
            <a:ext cx="60087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Myriad Pro"/>
              </a:rPr>
              <a:t>Архитектура ключевых компонент </a:t>
            </a:r>
            <a:r>
              <a:rPr b="0" lang="en-US" sz="1800" spc="-1" strike="noStrike">
                <a:solidFill>
                  <a:srgbClr val="000000"/>
                </a:solidFill>
                <a:latin typeface="Myriad Pro"/>
              </a:rPr>
              <a:t>Hortonworks Hadoop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6" name="Picture 3" descr=""/>
          <p:cNvPicPr/>
          <p:nvPr/>
        </p:nvPicPr>
        <p:blipFill>
          <a:blip r:embed="rId1"/>
          <a:stretch/>
        </p:blipFill>
        <p:spPr>
          <a:xfrm>
            <a:off x="216000" y="570240"/>
            <a:ext cx="8711640" cy="6244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284040" y="330120"/>
            <a:ext cx="8697600" cy="6062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72000" rIns="72000" tIns="72000" bIns="72000" anchor="b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1" lang="ru-RU" sz="3000" spc="-1" strike="noStrike">
                <a:solidFill>
                  <a:srgbClr val="1f497d"/>
                </a:solidFill>
                <a:latin typeface="Myriad Pro"/>
              </a:rPr>
              <a:t>Учебный кластер</a:t>
            </a:r>
            <a:endParaRPr b="0" lang="ru-RU" sz="3000" spc="-1" strike="noStrike">
              <a:solidFill>
                <a:srgbClr val="000000"/>
              </a:solidFill>
              <a:latin typeface="Myriad Pro"/>
            </a:endParaRPr>
          </a:p>
        </p:txBody>
      </p:sp>
      <p:pic>
        <p:nvPicPr>
          <p:cNvPr id="158" name="Picture 6" descr=""/>
          <p:cNvPicPr/>
          <p:nvPr/>
        </p:nvPicPr>
        <p:blipFill>
          <a:blip r:embed="rId1"/>
          <a:stretch/>
        </p:blipFill>
        <p:spPr>
          <a:xfrm>
            <a:off x="467640" y="1268640"/>
            <a:ext cx="8124480" cy="4809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Luxoft">
  <a:themeElements>
    <a:clrScheme name="Luxoft Colors">
      <a:dk1>
        <a:srgbClr val="000000"/>
      </a:dk1>
      <a:lt1>
        <a:srgbClr val="ffffff"/>
      </a:lt1>
      <a:dk2>
        <a:srgbClr val="1f497d"/>
      </a:dk2>
      <a:lt2>
        <a:srgbClr val="ffffff"/>
      </a:lt2>
      <a:accent1>
        <a:srgbClr val="004281"/>
      </a:accent1>
      <a:accent2>
        <a:srgbClr val="296dad"/>
      </a:accent2>
      <a:accent3>
        <a:srgbClr val="8d9bce"/>
      </a:accent3>
      <a:accent4>
        <a:srgbClr val="f36f23"/>
      </a:accent4>
      <a:accent5>
        <a:srgbClr val="f78c5f"/>
      </a:accent5>
      <a:accent6>
        <a:srgbClr val="ee1c25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Luxoft">
  <a:themeElements>
    <a:clrScheme name="Luxoft Colors">
      <a:dk1>
        <a:srgbClr val="000000"/>
      </a:dk1>
      <a:lt1>
        <a:srgbClr val="ffffff"/>
      </a:lt1>
      <a:dk2>
        <a:srgbClr val="1f497d"/>
      </a:dk2>
      <a:lt2>
        <a:srgbClr val="ffffff"/>
      </a:lt2>
      <a:accent1>
        <a:srgbClr val="004281"/>
      </a:accent1>
      <a:accent2>
        <a:srgbClr val="296dad"/>
      </a:accent2>
      <a:accent3>
        <a:srgbClr val="8d9bce"/>
      </a:accent3>
      <a:accent4>
        <a:srgbClr val="f36f23"/>
      </a:accent4>
      <a:accent5>
        <a:srgbClr val="f78c5f"/>
      </a:accent5>
      <a:accent6>
        <a:srgbClr val="ee1c25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Luxoft">
  <a:themeElements>
    <a:clrScheme name="Luxoft Colors">
      <a:dk1>
        <a:srgbClr val="000000"/>
      </a:dk1>
      <a:lt1>
        <a:srgbClr val="ffffff"/>
      </a:lt1>
      <a:dk2>
        <a:srgbClr val="1f497d"/>
      </a:dk2>
      <a:lt2>
        <a:srgbClr val="ffffff"/>
      </a:lt2>
      <a:accent1>
        <a:srgbClr val="004281"/>
      </a:accent1>
      <a:accent2>
        <a:srgbClr val="296dad"/>
      </a:accent2>
      <a:accent3>
        <a:srgbClr val="8d9bce"/>
      </a:accent3>
      <a:accent4>
        <a:srgbClr val="f36f23"/>
      </a:accent4>
      <a:accent5>
        <a:srgbClr val="f78c5f"/>
      </a:accent5>
      <a:accent6>
        <a:srgbClr val="ee1c25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Luxoft</Template>
  <TotalTime>77</TotalTime>
  <Application>LibreOffice/7.4.5.1$Windows_X86_64 LibreOffice_project/9c0871452b3918c1019dde9bfac75448afc4b57f</Application>
  <AppVersion>15.0000</AppVersion>
  <Words>139</Words>
  <Paragraphs>26</Paragraphs>
  <Company>LUXOFT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2016-11-20T19:35:08Z</dcterms:created>
  <dc:creator>Eugene</dc:creator>
  <dc:description/>
  <dc:language>en-US</dc:language>
  <cp:lastModifiedBy>Evgeny Gavrilov</cp:lastModifiedBy>
  <dcterms:modified xsi:type="dcterms:W3CDTF">2023-02-10T23:08:22Z</dcterms:modified>
  <cp:revision>7</cp:revision>
  <dc:subject/>
  <dc:title>Hadoop: Cloudera distribution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  <property fmtid="{D5CDD505-2E9C-101B-9397-08002B2CF9AE}" pid="3" name="Slides">
    <vt:i4>5</vt:i4>
  </property>
</Properties>
</file>