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quickStyle3.xml" ContentType="application/vnd.openxmlformats-officedocument.drawingml.diagram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drawing2.xml" ContentType="application/vnd.ms-office.drawingml.diagramDrawing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quickStyle4.xml" ContentType="application/vnd.openxmlformats-officedocument.drawingml.diagramStyle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data3.xml" ContentType="application/vnd.openxmlformats-officedocument.drawingml.diagramData+xml"/>
  <Override PartName="/ppt/diagrams/quickStyle5.xml" ContentType="application/vnd.openxmlformats-officedocument.drawingml.diagramStyle+xml"/>
  <Override PartName="/ppt/diagrams/layout3.xml" ContentType="application/vnd.openxmlformats-officedocument.drawingml.diagramLayout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colors5.xml" ContentType="application/vnd.openxmlformats-officedocument.drawingml.diagramColors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presProps.xml" ContentType="application/vnd.openxmlformats-officedocument.presentationml.presProps+xml"/>
  <Override PartName="/ppt/media/image1.jpeg" ContentType="image/jpeg"/>
  <Override PartName="/ppt/media/image3.png" ContentType="image/png"/>
  <Override PartName="/ppt/media/image2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jpeg" ContentType="image/jpeg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x="9144000" cy="6858000"/>
  <p:notesSz cx="7772400" cy="10058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presProps" Target="presProps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16868C7-DE07-4BFD-81B8-C063F2AB1ECA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FEE0F82-BAD6-4D1A-88B8-C1FFF1C763C1}">
      <dgm:prSet phldrT="[Text]"/>
      <dgm:spPr/>
      <dgm:t>
        <a:bodyPr/>
        <a:lstStyle/>
        <a:p>
          <a:r>
            <a:rPr lang="ru-RU" dirty="0" smtClean="0"/>
            <a:t>Поиск по шаблону</a:t>
          </a:r>
          <a:endParaRPr lang="ru-RU" dirty="0"/>
        </a:p>
      </dgm:t>
    </dgm:pt>
    <dgm:pt modelId="{07C19335-7A26-4E41-A1DA-CCB5F395098B}" type="parTrans" cxnId="{F24B5695-62A8-4B52-A16F-EE13D03054C0}">
      <dgm:prSet/>
      <dgm:spPr/>
      <dgm:t>
        <a:bodyPr/>
        <a:lstStyle/>
        <a:p>
          <a:endParaRPr lang="ru-RU"/>
        </a:p>
      </dgm:t>
    </dgm:pt>
    <dgm:pt modelId="{E97238F1-566C-4E13-B126-C3872E2D857B}" type="sibTrans" cxnId="{F24B5695-62A8-4B52-A16F-EE13D03054C0}">
      <dgm:prSet/>
      <dgm:spPr/>
      <dgm:t>
        <a:bodyPr/>
        <a:lstStyle/>
        <a:p>
          <a:endParaRPr lang="ru-RU"/>
        </a:p>
      </dgm:t>
    </dgm:pt>
    <dgm:pt modelId="{533912F1-0439-4DB0-BC93-6C9FE729A96C}">
      <dgm:prSet phldrT="[Text]"/>
      <dgm:spPr/>
      <dgm:t>
        <a:bodyPr/>
        <a:lstStyle/>
        <a:p>
          <a:r>
            <a:rPr lang="ru-RU" dirty="0" smtClean="0"/>
            <a:t>По точному совпадению</a:t>
          </a:r>
          <a:endParaRPr lang="ru-RU" dirty="0"/>
        </a:p>
      </dgm:t>
    </dgm:pt>
    <dgm:pt modelId="{C3994A3B-C9D4-4A2A-8602-7E52B30764D8}" type="parTrans" cxnId="{7F8B0D32-EB4F-4F29-B7BB-B5CD82CAB047}">
      <dgm:prSet/>
      <dgm:spPr/>
      <dgm:t>
        <a:bodyPr/>
        <a:lstStyle/>
        <a:p>
          <a:endParaRPr lang="ru-RU"/>
        </a:p>
      </dgm:t>
    </dgm:pt>
    <dgm:pt modelId="{5277A116-BFAE-4911-AB78-06C337B9AA5C}" type="sibTrans" cxnId="{7F8B0D32-EB4F-4F29-B7BB-B5CD82CAB047}">
      <dgm:prSet/>
      <dgm:spPr/>
      <dgm:t>
        <a:bodyPr/>
        <a:lstStyle/>
        <a:p>
          <a:endParaRPr lang="ru-RU"/>
        </a:p>
      </dgm:t>
    </dgm:pt>
    <dgm:pt modelId="{AF447631-4486-4508-B18C-D809EAE33CBC}">
      <dgm:prSet phldrT="[Text]"/>
      <dgm:spPr/>
      <dgm:t>
        <a:bodyPr/>
        <a:lstStyle/>
        <a:p>
          <a:r>
            <a:rPr lang="ru-RU" dirty="0" smtClean="0"/>
            <a:t>Идентификаторы (ИНН</a:t>
          </a:r>
          <a:r>
            <a:rPr lang="en-US" dirty="0" smtClean="0"/>
            <a:t>, </a:t>
          </a:r>
          <a:r>
            <a:rPr lang="ru-RU" dirty="0" smtClean="0"/>
            <a:t>Паспорт)</a:t>
          </a:r>
          <a:endParaRPr lang="ru-RU" dirty="0"/>
        </a:p>
      </dgm:t>
    </dgm:pt>
    <dgm:pt modelId="{380A118E-727A-4537-A04A-3D131F9940A6}" type="parTrans" cxnId="{45218930-9036-4244-9BF5-6F2E9613B101}">
      <dgm:prSet/>
      <dgm:spPr/>
      <dgm:t>
        <a:bodyPr/>
        <a:lstStyle/>
        <a:p>
          <a:endParaRPr lang="ru-RU"/>
        </a:p>
      </dgm:t>
    </dgm:pt>
    <dgm:pt modelId="{46C5148E-3B21-4AB1-8DE8-20567F46AE33}" type="sibTrans" cxnId="{45218930-9036-4244-9BF5-6F2E9613B101}">
      <dgm:prSet/>
      <dgm:spPr/>
      <dgm:t>
        <a:bodyPr/>
        <a:lstStyle/>
        <a:p>
          <a:endParaRPr lang="ru-RU"/>
        </a:p>
      </dgm:t>
    </dgm:pt>
    <dgm:pt modelId="{933199C2-C8CD-45F5-9865-E4FF83EFD131}">
      <dgm:prSet phldrT="[Text]"/>
      <dgm:spPr/>
      <dgm:t>
        <a:bodyPr/>
        <a:lstStyle/>
        <a:p>
          <a:r>
            <a:rPr lang="ru-RU" dirty="0" smtClean="0"/>
            <a:t>Удаление </a:t>
          </a:r>
          <a:r>
            <a:rPr lang="en-US" dirty="0" smtClean="0"/>
            <a:t>stop words</a:t>
          </a:r>
          <a:endParaRPr lang="ru-RU" dirty="0"/>
        </a:p>
      </dgm:t>
    </dgm:pt>
    <dgm:pt modelId="{A2F40AED-117C-4D5E-97C1-60E6DB5F8729}" type="parTrans" cxnId="{E6A48C79-A331-45E0-AE30-3DDDFB85D99E}">
      <dgm:prSet/>
      <dgm:spPr/>
      <dgm:t>
        <a:bodyPr/>
        <a:lstStyle/>
        <a:p>
          <a:endParaRPr lang="ru-RU"/>
        </a:p>
      </dgm:t>
    </dgm:pt>
    <dgm:pt modelId="{4F4BE438-B82E-4630-9E22-84479CEF3D18}" type="sibTrans" cxnId="{E6A48C79-A331-45E0-AE30-3DDDFB85D99E}">
      <dgm:prSet/>
      <dgm:spPr/>
      <dgm:t>
        <a:bodyPr/>
        <a:lstStyle/>
        <a:p>
          <a:endParaRPr lang="ru-RU"/>
        </a:p>
      </dgm:t>
    </dgm:pt>
    <dgm:pt modelId="{E952A4EF-D86D-42D2-8AAB-D3C43A0389D4}">
      <dgm:prSet phldrT="[Text]"/>
      <dgm:spPr/>
      <dgm:t>
        <a:bodyPr/>
        <a:lstStyle/>
        <a:p>
          <a:r>
            <a:rPr lang="ru-RU" dirty="0" smtClean="0"/>
            <a:t>Нечеткий поиск</a:t>
          </a:r>
          <a:endParaRPr lang="ru-RU" dirty="0"/>
        </a:p>
      </dgm:t>
    </dgm:pt>
    <dgm:pt modelId="{0BCBABE9-F8B2-49BF-B1D6-AED13355CD98}" type="sibTrans" cxnId="{A9F3FFDB-CEF0-4104-8F26-1AD554C212FE}">
      <dgm:prSet/>
      <dgm:spPr/>
      <dgm:t>
        <a:bodyPr/>
        <a:lstStyle/>
        <a:p>
          <a:endParaRPr lang="ru-RU"/>
        </a:p>
      </dgm:t>
    </dgm:pt>
    <dgm:pt modelId="{30F3D659-D209-40B8-A30A-BF21070FCF3F}" type="parTrans" cxnId="{A9F3FFDB-CEF0-4104-8F26-1AD554C212FE}">
      <dgm:prSet/>
      <dgm:spPr/>
      <dgm:t>
        <a:bodyPr/>
        <a:lstStyle/>
        <a:p>
          <a:endParaRPr lang="ru-RU"/>
        </a:p>
      </dgm:t>
    </dgm:pt>
    <dgm:pt modelId="{F983E888-05CF-4BD2-A5E7-BD139CBE85ED}">
      <dgm:prSet phldrT="[Text]"/>
      <dgm:spPr/>
      <dgm:t>
        <a:bodyPr/>
        <a:lstStyle/>
        <a:p>
          <a:r>
            <a:rPr lang="ru-RU" dirty="0" smtClean="0"/>
            <a:t>Замена синонимов</a:t>
          </a:r>
          <a:endParaRPr lang="ru-RU" dirty="0"/>
        </a:p>
      </dgm:t>
    </dgm:pt>
    <dgm:pt modelId="{99B97B2C-698C-49AA-85FC-78E8EB2C84A3}" type="parTrans" cxnId="{6F2DA704-4CD6-403F-8EAB-DB2A128E2A12}">
      <dgm:prSet/>
      <dgm:spPr/>
      <dgm:t>
        <a:bodyPr/>
        <a:lstStyle/>
        <a:p>
          <a:endParaRPr lang="ru-RU"/>
        </a:p>
      </dgm:t>
    </dgm:pt>
    <dgm:pt modelId="{86E42BB5-9487-4056-9017-78E8610BBD75}" type="sibTrans" cxnId="{6F2DA704-4CD6-403F-8EAB-DB2A128E2A12}">
      <dgm:prSet/>
      <dgm:spPr/>
      <dgm:t>
        <a:bodyPr/>
        <a:lstStyle/>
        <a:p>
          <a:endParaRPr lang="ru-RU"/>
        </a:p>
      </dgm:t>
    </dgm:pt>
    <dgm:pt modelId="{B6D3BA91-699D-4E14-934A-6CB67E0338FA}">
      <dgm:prSet phldrT="[Text]"/>
      <dgm:spPr/>
      <dgm:t>
        <a:bodyPr/>
        <a:lstStyle/>
        <a:p>
          <a:r>
            <a:rPr lang="ru-RU" dirty="0" smtClean="0"/>
            <a:t>Нечеткое сравнение (Левенштайн,</a:t>
          </a:r>
          <a:r>
            <a:rPr lang="en-US" b="0" i="0" dirty="0" err="1" smtClean="0"/>
            <a:t>Jaro</a:t>
          </a:r>
          <a:r>
            <a:rPr lang="en-US" b="0" i="0" dirty="0" smtClean="0"/>
            <a:t>–Winkler</a:t>
          </a:r>
          <a:r>
            <a:rPr lang="ru-RU" b="0" i="0" dirty="0" smtClean="0"/>
            <a:t>)</a:t>
          </a:r>
          <a:r>
            <a:rPr lang="ru-RU" dirty="0" smtClean="0"/>
            <a:t> </a:t>
          </a:r>
          <a:endParaRPr lang="ru-RU" dirty="0"/>
        </a:p>
      </dgm:t>
    </dgm:pt>
    <dgm:pt modelId="{006E7CCB-7362-45C9-8E5C-EDC58DF09AAE}" type="parTrans" cxnId="{A3F16AE4-0B20-4220-BCBC-117BC5B83A80}">
      <dgm:prSet/>
      <dgm:spPr/>
      <dgm:t>
        <a:bodyPr/>
        <a:lstStyle/>
        <a:p>
          <a:endParaRPr lang="ru-RU"/>
        </a:p>
      </dgm:t>
    </dgm:pt>
    <dgm:pt modelId="{23150940-7525-426D-B3F5-5151EA80AA27}" type="sibTrans" cxnId="{A3F16AE4-0B20-4220-BCBC-117BC5B83A80}">
      <dgm:prSet/>
      <dgm:spPr/>
      <dgm:t>
        <a:bodyPr/>
        <a:lstStyle/>
        <a:p>
          <a:endParaRPr lang="ru-RU"/>
        </a:p>
      </dgm:t>
    </dgm:pt>
    <dgm:pt modelId="{F5A4B03E-644C-4BEE-9FAF-7AF4661B4B1F}">
      <dgm:prSet phldrT="[Text]"/>
      <dgm:spPr/>
      <dgm:t>
        <a:bodyPr/>
        <a:lstStyle/>
        <a:p>
          <a:r>
            <a:rPr lang="ru-RU" dirty="0" smtClean="0"/>
            <a:t>Разбиение на токены</a:t>
          </a:r>
          <a:endParaRPr lang="ru-RU" dirty="0"/>
        </a:p>
      </dgm:t>
    </dgm:pt>
    <dgm:pt modelId="{7EDEA29E-F528-406C-8B23-AD92FF858EA7}" type="parTrans" cxnId="{36B501F1-11B1-4A6A-9AC8-E5310FDB601E}">
      <dgm:prSet/>
      <dgm:spPr/>
      <dgm:t>
        <a:bodyPr/>
        <a:lstStyle/>
        <a:p>
          <a:endParaRPr lang="ru-RU"/>
        </a:p>
      </dgm:t>
    </dgm:pt>
    <dgm:pt modelId="{1C21B3CC-8B4A-4640-9ABF-E4349DEC6DBF}" type="sibTrans" cxnId="{36B501F1-11B1-4A6A-9AC8-E5310FDB601E}">
      <dgm:prSet/>
      <dgm:spPr/>
      <dgm:t>
        <a:bodyPr/>
        <a:lstStyle/>
        <a:p>
          <a:endParaRPr lang="ru-RU"/>
        </a:p>
      </dgm:t>
    </dgm:pt>
    <dgm:pt modelId="{A62EBE6F-B979-4634-A7F9-2AD147D2D210}">
      <dgm:prSet phldrT="[Text]"/>
      <dgm:spPr/>
      <dgm:t>
        <a:bodyPr/>
        <a:lstStyle/>
        <a:p>
          <a:r>
            <a:rPr lang="ru-RU" smtClean="0"/>
            <a:t>Учет частоты встречаемости</a:t>
          </a:r>
          <a:endParaRPr lang="ru-RU" dirty="0"/>
        </a:p>
      </dgm:t>
    </dgm:pt>
    <dgm:pt modelId="{717F62AC-1F9B-4344-BF01-18CC32970FA3}" type="parTrans" cxnId="{5114137E-32F2-4B00-A0DF-5B45912B1377}">
      <dgm:prSet/>
      <dgm:spPr/>
      <dgm:t>
        <a:bodyPr/>
        <a:lstStyle/>
        <a:p>
          <a:endParaRPr lang="ru-RU"/>
        </a:p>
      </dgm:t>
    </dgm:pt>
    <dgm:pt modelId="{EA0B368C-2216-4FDA-8C0D-CA3C2759D39A}" type="sibTrans" cxnId="{5114137E-32F2-4B00-A0DF-5B45912B1377}">
      <dgm:prSet/>
      <dgm:spPr/>
      <dgm:t>
        <a:bodyPr/>
        <a:lstStyle/>
        <a:p>
          <a:endParaRPr lang="ru-RU"/>
        </a:p>
      </dgm:t>
    </dgm:pt>
    <dgm:pt modelId="{185F8F54-FED7-4A91-A698-A530F788B392}" type="pres">
      <dgm:prSet presAssocID="{D16868C7-DE07-4BFD-81B8-C063F2AB1EC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4A40F2E6-2736-48FC-90F1-E3E8C05A0D21}" type="pres">
      <dgm:prSet presAssocID="{7FEE0F82-BAD6-4D1A-88B8-C1FFF1C763C1}" presName="hierRoot1" presStyleCnt="0"/>
      <dgm:spPr/>
    </dgm:pt>
    <dgm:pt modelId="{C1261B1C-EA2F-40CD-B68D-CBF68BDFD022}" type="pres">
      <dgm:prSet presAssocID="{7FEE0F82-BAD6-4D1A-88B8-C1FFF1C763C1}" presName="composite" presStyleCnt="0"/>
      <dgm:spPr/>
    </dgm:pt>
    <dgm:pt modelId="{3E987745-A96F-4F07-91D4-F630745217B5}" type="pres">
      <dgm:prSet presAssocID="{7FEE0F82-BAD6-4D1A-88B8-C1FFF1C763C1}" presName="background" presStyleLbl="node0" presStyleIdx="0" presStyleCnt="1"/>
      <dgm:spPr/>
    </dgm:pt>
    <dgm:pt modelId="{60996968-6C71-4838-81D2-855D98F7DFAB}" type="pres">
      <dgm:prSet presAssocID="{7FEE0F82-BAD6-4D1A-88B8-C1FFF1C763C1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4CEB3E7-9D1B-42DF-B0C5-7C6DBBA7A187}" type="pres">
      <dgm:prSet presAssocID="{7FEE0F82-BAD6-4D1A-88B8-C1FFF1C763C1}" presName="hierChild2" presStyleCnt="0"/>
      <dgm:spPr/>
    </dgm:pt>
    <dgm:pt modelId="{8856D9E0-4E71-43A6-974B-BA57347BF98F}" type="pres">
      <dgm:prSet presAssocID="{C3994A3B-C9D4-4A2A-8602-7E52B30764D8}" presName="Name10" presStyleLbl="parChTrans1D2" presStyleIdx="0" presStyleCnt="2"/>
      <dgm:spPr/>
      <dgm:t>
        <a:bodyPr/>
        <a:lstStyle/>
        <a:p>
          <a:endParaRPr lang="ru-RU"/>
        </a:p>
      </dgm:t>
    </dgm:pt>
    <dgm:pt modelId="{B8D1ECED-D49B-4CC7-A8A3-780B00E5C5AF}" type="pres">
      <dgm:prSet presAssocID="{533912F1-0439-4DB0-BC93-6C9FE729A96C}" presName="hierRoot2" presStyleCnt="0"/>
      <dgm:spPr/>
    </dgm:pt>
    <dgm:pt modelId="{BAA78B56-2C39-459A-B771-5AAEB3E2C9EC}" type="pres">
      <dgm:prSet presAssocID="{533912F1-0439-4DB0-BC93-6C9FE729A96C}" presName="composite2" presStyleCnt="0"/>
      <dgm:spPr/>
    </dgm:pt>
    <dgm:pt modelId="{1527ABCA-1D8B-4FA6-8885-F19FF6991B46}" type="pres">
      <dgm:prSet presAssocID="{533912F1-0439-4DB0-BC93-6C9FE729A96C}" presName="background2" presStyleLbl="node2" presStyleIdx="0" presStyleCnt="2"/>
      <dgm:spPr/>
    </dgm:pt>
    <dgm:pt modelId="{341DB4F7-BD6F-4124-B438-F340302955AF}" type="pres">
      <dgm:prSet presAssocID="{533912F1-0439-4DB0-BC93-6C9FE729A96C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A581F3C-02E3-4A1F-9EBA-774C48A2846B}" type="pres">
      <dgm:prSet presAssocID="{533912F1-0439-4DB0-BC93-6C9FE729A96C}" presName="hierChild3" presStyleCnt="0"/>
      <dgm:spPr/>
    </dgm:pt>
    <dgm:pt modelId="{35FA98E0-E30B-4AA1-B980-711DD65D3D7D}" type="pres">
      <dgm:prSet presAssocID="{380A118E-727A-4537-A04A-3D131F9940A6}" presName="Name17" presStyleLbl="parChTrans1D3" presStyleIdx="0" presStyleCnt="6"/>
      <dgm:spPr/>
      <dgm:t>
        <a:bodyPr/>
        <a:lstStyle/>
        <a:p>
          <a:endParaRPr lang="ru-RU"/>
        </a:p>
      </dgm:t>
    </dgm:pt>
    <dgm:pt modelId="{2440E54D-4E04-4251-B631-E05AC220FFB1}" type="pres">
      <dgm:prSet presAssocID="{AF447631-4486-4508-B18C-D809EAE33CBC}" presName="hierRoot3" presStyleCnt="0"/>
      <dgm:spPr/>
    </dgm:pt>
    <dgm:pt modelId="{59F8541E-663E-480F-8A2F-7163786BB074}" type="pres">
      <dgm:prSet presAssocID="{AF447631-4486-4508-B18C-D809EAE33CBC}" presName="composite3" presStyleCnt="0"/>
      <dgm:spPr/>
    </dgm:pt>
    <dgm:pt modelId="{274D5429-9161-49D5-8715-491B6E99C8B1}" type="pres">
      <dgm:prSet presAssocID="{AF447631-4486-4508-B18C-D809EAE33CBC}" presName="background3" presStyleLbl="node3" presStyleIdx="0" presStyleCnt="6"/>
      <dgm:spPr/>
    </dgm:pt>
    <dgm:pt modelId="{16520F89-8838-4356-BB67-6327C3170CC5}" type="pres">
      <dgm:prSet presAssocID="{AF447631-4486-4508-B18C-D809EAE33CBC}" presName="text3" presStyleLbl="fgAcc3" presStyleIdx="0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4182C1A-58B0-42DF-9D7F-45B23183AB26}" type="pres">
      <dgm:prSet presAssocID="{AF447631-4486-4508-B18C-D809EAE33CBC}" presName="hierChild4" presStyleCnt="0"/>
      <dgm:spPr/>
    </dgm:pt>
    <dgm:pt modelId="{1F581407-0FDF-4C2F-948A-4917F27C8ED1}" type="pres">
      <dgm:prSet presAssocID="{30F3D659-D209-40B8-A30A-BF21070FCF3F}" presName="Name10" presStyleLbl="parChTrans1D2" presStyleIdx="1" presStyleCnt="2"/>
      <dgm:spPr/>
      <dgm:t>
        <a:bodyPr/>
        <a:lstStyle/>
        <a:p>
          <a:endParaRPr lang="ru-RU"/>
        </a:p>
      </dgm:t>
    </dgm:pt>
    <dgm:pt modelId="{A0487E0E-D36D-46CA-AE6D-E569661737E1}" type="pres">
      <dgm:prSet presAssocID="{E952A4EF-D86D-42D2-8AAB-D3C43A0389D4}" presName="hierRoot2" presStyleCnt="0"/>
      <dgm:spPr/>
    </dgm:pt>
    <dgm:pt modelId="{97015B31-7A47-4FB2-8410-465DC42155A9}" type="pres">
      <dgm:prSet presAssocID="{E952A4EF-D86D-42D2-8AAB-D3C43A0389D4}" presName="composite2" presStyleCnt="0"/>
      <dgm:spPr/>
    </dgm:pt>
    <dgm:pt modelId="{7B7C04E6-BE17-4D40-8614-62134A02D7AD}" type="pres">
      <dgm:prSet presAssocID="{E952A4EF-D86D-42D2-8AAB-D3C43A0389D4}" presName="background2" presStyleLbl="node2" presStyleIdx="1" presStyleCnt="2"/>
      <dgm:spPr/>
    </dgm:pt>
    <dgm:pt modelId="{64D3C6AF-09FC-46E8-BC42-2B54A8F49A13}" type="pres">
      <dgm:prSet presAssocID="{E952A4EF-D86D-42D2-8AAB-D3C43A0389D4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FF5156B-3B35-4263-9553-1ED60B60B009}" type="pres">
      <dgm:prSet presAssocID="{E952A4EF-D86D-42D2-8AAB-D3C43A0389D4}" presName="hierChild3" presStyleCnt="0"/>
      <dgm:spPr/>
    </dgm:pt>
    <dgm:pt modelId="{8C66EA7A-E312-4764-B3F7-794CB9A444D8}" type="pres">
      <dgm:prSet presAssocID="{7EDEA29E-F528-406C-8B23-AD92FF858EA7}" presName="Name17" presStyleLbl="parChTrans1D3" presStyleIdx="1" presStyleCnt="6"/>
      <dgm:spPr/>
      <dgm:t>
        <a:bodyPr/>
        <a:lstStyle/>
        <a:p>
          <a:endParaRPr lang="ru-RU"/>
        </a:p>
      </dgm:t>
    </dgm:pt>
    <dgm:pt modelId="{6FCC8417-9334-4B16-B4AC-4CC2E21ED72D}" type="pres">
      <dgm:prSet presAssocID="{F5A4B03E-644C-4BEE-9FAF-7AF4661B4B1F}" presName="hierRoot3" presStyleCnt="0"/>
      <dgm:spPr/>
    </dgm:pt>
    <dgm:pt modelId="{16FA2EF9-1618-4930-B15D-EC5DAAF8A8B9}" type="pres">
      <dgm:prSet presAssocID="{F5A4B03E-644C-4BEE-9FAF-7AF4661B4B1F}" presName="composite3" presStyleCnt="0"/>
      <dgm:spPr/>
    </dgm:pt>
    <dgm:pt modelId="{8667EA40-B419-4B25-B280-3D81EBFCFDC7}" type="pres">
      <dgm:prSet presAssocID="{F5A4B03E-644C-4BEE-9FAF-7AF4661B4B1F}" presName="background3" presStyleLbl="node3" presStyleIdx="1" presStyleCnt="6"/>
      <dgm:spPr/>
    </dgm:pt>
    <dgm:pt modelId="{34E164BA-1C38-48FD-B243-BD6AD0D5DFB1}" type="pres">
      <dgm:prSet presAssocID="{F5A4B03E-644C-4BEE-9FAF-7AF4661B4B1F}" presName="text3" presStyleLbl="fgAcc3" presStyleIdx="1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0DFCB5C-CC8D-4D2E-8F34-E5C7E1D57254}" type="pres">
      <dgm:prSet presAssocID="{F5A4B03E-644C-4BEE-9FAF-7AF4661B4B1F}" presName="hierChild4" presStyleCnt="0"/>
      <dgm:spPr/>
    </dgm:pt>
    <dgm:pt modelId="{03106FE1-A5FE-4A8F-83CF-D4A3DE04B862}" type="pres">
      <dgm:prSet presAssocID="{A2F40AED-117C-4D5E-97C1-60E6DB5F8729}" presName="Name17" presStyleLbl="parChTrans1D3" presStyleIdx="2" presStyleCnt="6"/>
      <dgm:spPr/>
      <dgm:t>
        <a:bodyPr/>
        <a:lstStyle/>
        <a:p>
          <a:endParaRPr lang="ru-RU"/>
        </a:p>
      </dgm:t>
    </dgm:pt>
    <dgm:pt modelId="{8AD69569-430A-40B9-9FD8-2095770AF02F}" type="pres">
      <dgm:prSet presAssocID="{933199C2-C8CD-45F5-9865-E4FF83EFD131}" presName="hierRoot3" presStyleCnt="0"/>
      <dgm:spPr/>
    </dgm:pt>
    <dgm:pt modelId="{25B15399-105C-453D-AD54-DF54AA88166C}" type="pres">
      <dgm:prSet presAssocID="{933199C2-C8CD-45F5-9865-E4FF83EFD131}" presName="composite3" presStyleCnt="0"/>
      <dgm:spPr/>
    </dgm:pt>
    <dgm:pt modelId="{FCA15F7C-E001-4283-AE5C-F397DFA4A6C3}" type="pres">
      <dgm:prSet presAssocID="{933199C2-C8CD-45F5-9865-E4FF83EFD131}" presName="background3" presStyleLbl="node3" presStyleIdx="2" presStyleCnt="6"/>
      <dgm:spPr/>
    </dgm:pt>
    <dgm:pt modelId="{155CFA52-61EE-40EC-ADCC-C99FE8903271}" type="pres">
      <dgm:prSet presAssocID="{933199C2-C8CD-45F5-9865-E4FF83EFD131}" presName="text3" presStyleLbl="fgAcc3" presStyleIdx="2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092AF1-0B1F-4163-B59B-8A3440EFD5BE}" type="pres">
      <dgm:prSet presAssocID="{933199C2-C8CD-45F5-9865-E4FF83EFD131}" presName="hierChild4" presStyleCnt="0"/>
      <dgm:spPr/>
    </dgm:pt>
    <dgm:pt modelId="{A06FA939-C177-4466-8D6F-1187B6DD9F74}" type="pres">
      <dgm:prSet presAssocID="{99B97B2C-698C-49AA-85FC-78E8EB2C84A3}" presName="Name17" presStyleLbl="parChTrans1D3" presStyleIdx="3" presStyleCnt="6"/>
      <dgm:spPr/>
      <dgm:t>
        <a:bodyPr/>
        <a:lstStyle/>
        <a:p>
          <a:endParaRPr lang="ru-RU"/>
        </a:p>
      </dgm:t>
    </dgm:pt>
    <dgm:pt modelId="{6A101B0E-6EC9-4B53-89D5-9EAF200426F3}" type="pres">
      <dgm:prSet presAssocID="{F983E888-05CF-4BD2-A5E7-BD139CBE85ED}" presName="hierRoot3" presStyleCnt="0"/>
      <dgm:spPr/>
    </dgm:pt>
    <dgm:pt modelId="{8E2C0AC8-D1D0-4D01-96FB-FDB8713522CA}" type="pres">
      <dgm:prSet presAssocID="{F983E888-05CF-4BD2-A5E7-BD139CBE85ED}" presName="composite3" presStyleCnt="0"/>
      <dgm:spPr/>
    </dgm:pt>
    <dgm:pt modelId="{FE673CDB-9173-4F81-A4A4-9BCD017BAD81}" type="pres">
      <dgm:prSet presAssocID="{F983E888-05CF-4BD2-A5E7-BD139CBE85ED}" presName="background3" presStyleLbl="node3" presStyleIdx="3" presStyleCnt="6"/>
      <dgm:spPr/>
    </dgm:pt>
    <dgm:pt modelId="{C944FBEB-5C2E-43DB-9B5D-4D1DEBAA367D}" type="pres">
      <dgm:prSet presAssocID="{F983E888-05CF-4BD2-A5E7-BD139CBE85ED}" presName="text3" presStyleLbl="fgAcc3" presStyleIdx="3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031C5F6-024D-443F-AC31-9878406A1F6F}" type="pres">
      <dgm:prSet presAssocID="{F983E888-05CF-4BD2-A5E7-BD139CBE85ED}" presName="hierChild4" presStyleCnt="0"/>
      <dgm:spPr/>
    </dgm:pt>
    <dgm:pt modelId="{F9CB165A-654E-4FF8-B1DE-73F6B707E7FE}" type="pres">
      <dgm:prSet presAssocID="{006E7CCB-7362-45C9-8E5C-EDC58DF09AAE}" presName="Name17" presStyleLbl="parChTrans1D3" presStyleIdx="4" presStyleCnt="6"/>
      <dgm:spPr/>
      <dgm:t>
        <a:bodyPr/>
        <a:lstStyle/>
        <a:p>
          <a:endParaRPr lang="ru-RU"/>
        </a:p>
      </dgm:t>
    </dgm:pt>
    <dgm:pt modelId="{357D7D1F-05AE-485F-80EC-358EF7C1083B}" type="pres">
      <dgm:prSet presAssocID="{B6D3BA91-699D-4E14-934A-6CB67E0338FA}" presName="hierRoot3" presStyleCnt="0"/>
      <dgm:spPr/>
    </dgm:pt>
    <dgm:pt modelId="{8B04A0DF-F225-4198-A3ED-EA2EAF482A4F}" type="pres">
      <dgm:prSet presAssocID="{B6D3BA91-699D-4E14-934A-6CB67E0338FA}" presName="composite3" presStyleCnt="0"/>
      <dgm:spPr/>
    </dgm:pt>
    <dgm:pt modelId="{E28EDA1C-C24F-4940-884D-3399A7E4C04C}" type="pres">
      <dgm:prSet presAssocID="{B6D3BA91-699D-4E14-934A-6CB67E0338FA}" presName="background3" presStyleLbl="node3" presStyleIdx="4" presStyleCnt="6"/>
      <dgm:spPr/>
    </dgm:pt>
    <dgm:pt modelId="{F3469526-BA97-4520-AF98-3A31AD257A48}" type="pres">
      <dgm:prSet presAssocID="{B6D3BA91-699D-4E14-934A-6CB67E0338FA}" presName="text3" presStyleLbl="fgAcc3" presStyleIdx="4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D16A702-8542-4231-B15E-1D09A1D185EF}" type="pres">
      <dgm:prSet presAssocID="{B6D3BA91-699D-4E14-934A-6CB67E0338FA}" presName="hierChild4" presStyleCnt="0"/>
      <dgm:spPr/>
    </dgm:pt>
    <dgm:pt modelId="{C61AB2A9-CB56-4D9F-B3BE-624440D65B68}" type="pres">
      <dgm:prSet presAssocID="{717F62AC-1F9B-4344-BF01-18CC32970FA3}" presName="Name17" presStyleLbl="parChTrans1D3" presStyleIdx="5" presStyleCnt="6"/>
      <dgm:spPr/>
      <dgm:t>
        <a:bodyPr/>
        <a:lstStyle/>
        <a:p>
          <a:endParaRPr lang="ru-RU"/>
        </a:p>
      </dgm:t>
    </dgm:pt>
    <dgm:pt modelId="{5452A253-DA85-4D66-8E5B-8D84D41D04EC}" type="pres">
      <dgm:prSet presAssocID="{A62EBE6F-B979-4634-A7F9-2AD147D2D210}" presName="hierRoot3" presStyleCnt="0"/>
      <dgm:spPr/>
    </dgm:pt>
    <dgm:pt modelId="{68057639-190B-485D-B8FE-12BEA8AC2AB6}" type="pres">
      <dgm:prSet presAssocID="{A62EBE6F-B979-4634-A7F9-2AD147D2D210}" presName="composite3" presStyleCnt="0"/>
      <dgm:spPr/>
    </dgm:pt>
    <dgm:pt modelId="{4B35F757-2A6D-438B-8579-7247BDC56A9F}" type="pres">
      <dgm:prSet presAssocID="{A62EBE6F-B979-4634-A7F9-2AD147D2D210}" presName="background3" presStyleLbl="node3" presStyleIdx="5" presStyleCnt="6"/>
      <dgm:spPr/>
    </dgm:pt>
    <dgm:pt modelId="{787901DA-EA4F-4DDF-9CD4-C634BFBD48CC}" type="pres">
      <dgm:prSet presAssocID="{A62EBE6F-B979-4634-A7F9-2AD147D2D210}" presName="text3" presStyleLbl="fgAcc3" presStyleIdx="5" presStyleCnt="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7BB0653-1048-4145-9646-2550C3F6B541}" type="pres">
      <dgm:prSet presAssocID="{A62EBE6F-B979-4634-A7F9-2AD147D2D210}" presName="hierChild4" presStyleCnt="0"/>
      <dgm:spPr/>
    </dgm:pt>
  </dgm:ptLst>
  <dgm:cxnLst>
    <dgm:cxn modelId="{E2951743-8749-4B32-AD95-A57F45810931}" type="presOf" srcId="{933199C2-C8CD-45F5-9865-E4FF83EFD131}" destId="{155CFA52-61EE-40EC-ADCC-C99FE8903271}" srcOrd="0" destOrd="0" presId="urn:microsoft.com/office/officeart/2005/8/layout/hierarchy1"/>
    <dgm:cxn modelId="{8AE45288-83FE-4783-B069-438C8BA72AED}" type="presOf" srcId="{B6D3BA91-699D-4E14-934A-6CB67E0338FA}" destId="{F3469526-BA97-4520-AF98-3A31AD257A48}" srcOrd="0" destOrd="0" presId="urn:microsoft.com/office/officeart/2005/8/layout/hierarchy1"/>
    <dgm:cxn modelId="{CC9A0E5B-54C0-44B1-B52F-687320648EED}" type="presOf" srcId="{F5A4B03E-644C-4BEE-9FAF-7AF4661B4B1F}" destId="{34E164BA-1C38-48FD-B243-BD6AD0D5DFB1}" srcOrd="0" destOrd="0" presId="urn:microsoft.com/office/officeart/2005/8/layout/hierarchy1"/>
    <dgm:cxn modelId="{6F2DA704-4CD6-403F-8EAB-DB2A128E2A12}" srcId="{E952A4EF-D86D-42D2-8AAB-D3C43A0389D4}" destId="{F983E888-05CF-4BD2-A5E7-BD139CBE85ED}" srcOrd="2" destOrd="0" parTransId="{99B97B2C-698C-49AA-85FC-78E8EB2C84A3}" sibTransId="{86E42BB5-9487-4056-9017-78E8610BBD75}"/>
    <dgm:cxn modelId="{F24B5695-62A8-4B52-A16F-EE13D03054C0}" srcId="{D16868C7-DE07-4BFD-81B8-C063F2AB1ECA}" destId="{7FEE0F82-BAD6-4D1A-88B8-C1FFF1C763C1}" srcOrd="0" destOrd="0" parTransId="{07C19335-7A26-4E41-A1DA-CCB5F395098B}" sibTransId="{E97238F1-566C-4E13-B126-C3872E2D857B}"/>
    <dgm:cxn modelId="{1FA55271-3388-4125-BACA-51099B5F3D4F}" type="presOf" srcId="{7EDEA29E-F528-406C-8B23-AD92FF858EA7}" destId="{8C66EA7A-E312-4764-B3F7-794CB9A444D8}" srcOrd="0" destOrd="0" presId="urn:microsoft.com/office/officeart/2005/8/layout/hierarchy1"/>
    <dgm:cxn modelId="{E9979E68-E614-4B4D-BF00-16530473BE0C}" type="presOf" srcId="{99B97B2C-698C-49AA-85FC-78E8EB2C84A3}" destId="{A06FA939-C177-4466-8D6F-1187B6DD9F74}" srcOrd="0" destOrd="0" presId="urn:microsoft.com/office/officeart/2005/8/layout/hierarchy1"/>
    <dgm:cxn modelId="{B4AAA76C-9AB0-4119-94AC-11EF6FE01D84}" type="presOf" srcId="{717F62AC-1F9B-4344-BF01-18CC32970FA3}" destId="{C61AB2A9-CB56-4D9F-B3BE-624440D65B68}" srcOrd="0" destOrd="0" presId="urn:microsoft.com/office/officeart/2005/8/layout/hierarchy1"/>
    <dgm:cxn modelId="{63EBFD6C-750A-42E7-A258-99CC5515042B}" type="presOf" srcId="{E952A4EF-D86D-42D2-8AAB-D3C43A0389D4}" destId="{64D3C6AF-09FC-46E8-BC42-2B54A8F49A13}" srcOrd="0" destOrd="0" presId="urn:microsoft.com/office/officeart/2005/8/layout/hierarchy1"/>
    <dgm:cxn modelId="{F9E146E1-BA02-400A-A119-32DF8ED4381F}" type="presOf" srcId="{30F3D659-D209-40B8-A30A-BF21070FCF3F}" destId="{1F581407-0FDF-4C2F-948A-4917F27C8ED1}" srcOrd="0" destOrd="0" presId="urn:microsoft.com/office/officeart/2005/8/layout/hierarchy1"/>
    <dgm:cxn modelId="{3297FC9E-770D-4EFA-8585-72B2CE1FC474}" type="presOf" srcId="{AF447631-4486-4508-B18C-D809EAE33CBC}" destId="{16520F89-8838-4356-BB67-6327C3170CC5}" srcOrd="0" destOrd="0" presId="urn:microsoft.com/office/officeart/2005/8/layout/hierarchy1"/>
    <dgm:cxn modelId="{7F8B0D32-EB4F-4F29-B7BB-B5CD82CAB047}" srcId="{7FEE0F82-BAD6-4D1A-88B8-C1FFF1C763C1}" destId="{533912F1-0439-4DB0-BC93-6C9FE729A96C}" srcOrd="0" destOrd="0" parTransId="{C3994A3B-C9D4-4A2A-8602-7E52B30764D8}" sibTransId="{5277A116-BFAE-4911-AB78-06C337B9AA5C}"/>
    <dgm:cxn modelId="{E6A48C79-A331-45E0-AE30-3DDDFB85D99E}" srcId="{E952A4EF-D86D-42D2-8AAB-D3C43A0389D4}" destId="{933199C2-C8CD-45F5-9865-E4FF83EFD131}" srcOrd="1" destOrd="0" parTransId="{A2F40AED-117C-4D5E-97C1-60E6DB5F8729}" sibTransId="{4F4BE438-B82E-4630-9E22-84479CEF3D18}"/>
    <dgm:cxn modelId="{9BFBFD24-FECE-48CE-9078-AC8F8CC3AFAE}" type="presOf" srcId="{533912F1-0439-4DB0-BC93-6C9FE729A96C}" destId="{341DB4F7-BD6F-4124-B438-F340302955AF}" srcOrd="0" destOrd="0" presId="urn:microsoft.com/office/officeart/2005/8/layout/hierarchy1"/>
    <dgm:cxn modelId="{2BBA7E5B-0F91-43C6-8690-83B6924620F7}" type="presOf" srcId="{D16868C7-DE07-4BFD-81B8-C063F2AB1ECA}" destId="{185F8F54-FED7-4A91-A698-A530F788B392}" srcOrd="0" destOrd="0" presId="urn:microsoft.com/office/officeart/2005/8/layout/hierarchy1"/>
    <dgm:cxn modelId="{C888A236-E43A-423C-878B-145A04D486B1}" type="presOf" srcId="{C3994A3B-C9D4-4A2A-8602-7E52B30764D8}" destId="{8856D9E0-4E71-43A6-974B-BA57347BF98F}" srcOrd="0" destOrd="0" presId="urn:microsoft.com/office/officeart/2005/8/layout/hierarchy1"/>
    <dgm:cxn modelId="{4571E736-3921-47EE-A33E-C18403277165}" type="presOf" srcId="{F983E888-05CF-4BD2-A5E7-BD139CBE85ED}" destId="{C944FBEB-5C2E-43DB-9B5D-4D1DEBAA367D}" srcOrd="0" destOrd="0" presId="urn:microsoft.com/office/officeart/2005/8/layout/hierarchy1"/>
    <dgm:cxn modelId="{434A23F0-3A3A-4149-9FA7-FF8817E84533}" type="presOf" srcId="{A2F40AED-117C-4D5E-97C1-60E6DB5F8729}" destId="{03106FE1-A5FE-4A8F-83CF-D4A3DE04B862}" srcOrd="0" destOrd="0" presId="urn:microsoft.com/office/officeart/2005/8/layout/hierarchy1"/>
    <dgm:cxn modelId="{45218930-9036-4244-9BF5-6F2E9613B101}" srcId="{533912F1-0439-4DB0-BC93-6C9FE729A96C}" destId="{AF447631-4486-4508-B18C-D809EAE33CBC}" srcOrd="0" destOrd="0" parTransId="{380A118E-727A-4537-A04A-3D131F9940A6}" sibTransId="{46C5148E-3B21-4AB1-8DE8-20567F46AE33}"/>
    <dgm:cxn modelId="{5114137E-32F2-4B00-A0DF-5B45912B1377}" srcId="{E952A4EF-D86D-42D2-8AAB-D3C43A0389D4}" destId="{A62EBE6F-B979-4634-A7F9-2AD147D2D210}" srcOrd="4" destOrd="0" parTransId="{717F62AC-1F9B-4344-BF01-18CC32970FA3}" sibTransId="{EA0B368C-2216-4FDA-8C0D-CA3C2759D39A}"/>
    <dgm:cxn modelId="{C209F525-CA7E-4B71-81BC-A78229C84369}" type="presOf" srcId="{380A118E-727A-4537-A04A-3D131F9940A6}" destId="{35FA98E0-E30B-4AA1-B980-711DD65D3D7D}" srcOrd="0" destOrd="0" presId="urn:microsoft.com/office/officeart/2005/8/layout/hierarchy1"/>
    <dgm:cxn modelId="{08CD8610-4453-4D3F-9CB9-EFD3E15883E6}" type="presOf" srcId="{A62EBE6F-B979-4634-A7F9-2AD147D2D210}" destId="{787901DA-EA4F-4DDF-9CD4-C634BFBD48CC}" srcOrd="0" destOrd="0" presId="urn:microsoft.com/office/officeart/2005/8/layout/hierarchy1"/>
    <dgm:cxn modelId="{A9F3FFDB-CEF0-4104-8F26-1AD554C212FE}" srcId="{7FEE0F82-BAD6-4D1A-88B8-C1FFF1C763C1}" destId="{E952A4EF-D86D-42D2-8AAB-D3C43A0389D4}" srcOrd="1" destOrd="0" parTransId="{30F3D659-D209-40B8-A30A-BF21070FCF3F}" sibTransId="{0BCBABE9-F8B2-49BF-B1D6-AED13355CD98}"/>
    <dgm:cxn modelId="{B332D588-3F37-4D6F-84C8-8DDBB6FB8364}" type="presOf" srcId="{7FEE0F82-BAD6-4D1A-88B8-C1FFF1C763C1}" destId="{60996968-6C71-4838-81D2-855D98F7DFAB}" srcOrd="0" destOrd="0" presId="urn:microsoft.com/office/officeart/2005/8/layout/hierarchy1"/>
    <dgm:cxn modelId="{36B501F1-11B1-4A6A-9AC8-E5310FDB601E}" srcId="{E952A4EF-D86D-42D2-8AAB-D3C43A0389D4}" destId="{F5A4B03E-644C-4BEE-9FAF-7AF4661B4B1F}" srcOrd="0" destOrd="0" parTransId="{7EDEA29E-F528-406C-8B23-AD92FF858EA7}" sibTransId="{1C21B3CC-8B4A-4640-9ABF-E4349DEC6DBF}"/>
    <dgm:cxn modelId="{A3F16AE4-0B20-4220-BCBC-117BC5B83A80}" srcId="{E952A4EF-D86D-42D2-8AAB-D3C43A0389D4}" destId="{B6D3BA91-699D-4E14-934A-6CB67E0338FA}" srcOrd="3" destOrd="0" parTransId="{006E7CCB-7362-45C9-8E5C-EDC58DF09AAE}" sibTransId="{23150940-7525-426D-B3F5-5151EA80AA27}"/>
    <dgm:cxn modelId="{F4C3BCDB-F4B7-47FD-9175-A75DB8AA2C10}" type="presOf" srcId="{006E7CCB-7362-45C9-8E5C-EDC58DF09AAE}" destId="{F9CB165A-654E-4FF8-B1DE-73F6B707E7FE}" srcOrd="0" destOrd="0" presId="urn:microsoft.com/office/officeart/2005/8/layout/hierarchy1"/>
    <dgm:cxn modelId="{16DC636C-3447-4B32-A87F-0A5E827FD391}" type="presParOf" srcId="{185F8F54-FED7-4A91-A698-A530F788B392}" destId="{4A40F2E6-2736-48FC-90F1-E3E8C05A0D21}" srcOrd="0" destOrd="0" presId="urn:microsoft.com/office/officeart/2005/8/layout/hierarchy1"/>
    <dgm:cxn modelId="{21A71DA6-B48D-4255-99D1-8C0BA56D8023}" type="presParOf" srcId="{4A40F2E6-2736-48FC-90F1-E3E8C05A0D21}" destId="{C1261B1C-EA2F-40CD-B68D-CBF68BDFD022}" srcOrd="0" destOrd="0" presId="urn:microsoft.com/office/officeart/2005/8/layout/hierarchy1"/>
    <dgm:cxn modelId="{477C0C8E-8F93-460A-98A8-902551A300B0}" type="presParOf" srcId="{C1261B1C-EA2F-40CD-B68D-CBF68BDFD022}" destId="{3E987745-A96F-4F07-91D4-F630745217B5}" srcOrd="0" destOrd="0" presId="urn:microsoft.com/office/officeart/2005/8/layout/hierarchy1"/>
    <dgm:cxn modelId="{F1D748A6-1B6C-4E7D-8455-2E68F04D0D31}" type="presParOf" srcId="{C1261B1C-EA2F-40CD-B68D-CBF68BDFD022}" destId="{60996968-6C71-4838-81D2-855D98F7DFAB}" srcOrd="1" destOrd="0" presId="urn:microsoft.com/office/officeart/2005/8/layout/hierarchy1"/>
    <dgm:cxn modelId="{3FA1F21B-BDE7-4F4D-B28D-2B05809DCF58}" type="presParOf" srcId="{4A40F2E6-2736-48FC-90F1-E3E8C05A0D21}" destId="{04CEB3E7-9D1B-42DF-B0C5-7C6DBBA7A187}" srcOrd="1" destOrd="0" presId="urn:microsoft.com/office/officeart/2005/8/layout/hierarchy1"/>
    <dgm:cxn modelId="{590256AE-0AE8-43E8-87AD-295C922D67D0}" type="presParOf" srcId="{04CEB3E7-9D1B-42DF-B0C5-7C6DBBA7A187}" destId="{8856D9E0-4E71-43A6-974B-BA57347BF98F}" srcOrd="0" destOrd="0" presId="urn:microsoft.com/office/officeart/2005/8/layout/hierarchy1"/>
    <dgm:cxn modelId="{1A293368-8D26-4E2D-B7DA-7F8FD41A1A4E}" type="presParOf" srcId="{04CEB3E7-9D1B-42DF-B0C5-7C6DBBA7A187}" destId="{B8D1ECED-D49B-4CC7-A8A3-780B00E5C5AF}" srcOrd="1" destOrd="0" presId="urn:microsoft.com/office/officeart/2005/8/layout/hierarchy1"/>
    <dgm:cxn modelId="{D97F0519-867B-469A-B04B-229B98481EFF}" type="presParOf" srcId="{B8D1ECED-D49B-4CC7-A8A3-780B00E5C5AF}" destId="{BAA78B56-2C39-459A-B771-5AAEB3E2C9EC}" srcOrd="0" destOrd="0" presId="urn:microsoft.com/office/officeart/2005/8/layout/hierarchy1"/>
    <dgm:cxn modelId="{27D0AD2C-7E1E-45D9-9250-F89649CA6483}" type="presParOf" srcId="{BAA78B56-2C39-459A-B771-5AAEB3E2C9EC}" destId="{1527ABCA-1D8B-4FA6-8885-F19FF6991B46}" srcOrd="0" destOrd="0" presId="urn:microsoft.com/office/officeart/2005/8/layout/hierarchy1"/>
    <dgm:cxn modelId="{FB769E79-871D-4766-983F-A4B48AB73C8C}" type="presParOf" srcId="{BAA78B56-2C39-459A-B771-5AAEB3E2C9EC}" destId="{341DB4F7-BD6F-4124-B438-F340302955AF}" srcOrd="1" destOrd="0" presId="urn:microsoft.com/office/officeart/2005/8/layout/hierarchy1"/>
    <dgm:cxn modelId="{4095AF4F-4432-42C2-9E57-39B12E9CF009}" type="presParOf" srcId="{B8D1ECED-D49B-4CC7-A8A3-780B00E5C5AF}" destId="{3A581F3C-02E3-4A1F-9EBA-774C48A2846B}" srcOrd="1" destOrd="0" presId="urn:microsoft.com/office/officeart/2005/8/layout/hierarchy1"/>
    <dgm:cxn modelId="{1DC84DE6-82B3-4DB4-A8CE-DC44F001CA1A}" type="presParOf" srcId="{3A581F3C-02E3-4A1F-9EBA-774C48A2846B}" destId="{35FA98E0-E30B-4AA1-B980-711DD65D3D7D}" srcOrd="0" destOrd="0" presId="urn:microsoft.com/office/officeart/2005/8/layout/hierarchy1"/>
    <dgm:cxn modelId="{AD3A2F42-B91C-4F13-8E98-77598738F90B}" type="presParOf" srcId="{3A581F3C-02E3-4A1F-9EBA-774C48A2846B}" destId="{2440E54D-4E04-4251-B631-E05AC220FFB1}" srcOrd="1" destOrd="0" presId="urn:microsoft.com/office/officeart/2005/8/layout/hierarchy1"/>
    <dgm:cxn modelId="{099DF6CC-03D5-44CF-9F53-2F1D7A27BD6B}" type="presParOf" srcId="{2440E54D-4E04-4251-B631-E05AC220FFB1}" destId="{59F8541E-663E-480F-8A2F-7163786BB074}" srcOrd="0" destOrd="0" presId="urn:microsoft.com/office/officeart/2005/8/layout/hierarchy1"/>
    <dgm:cxn modelId="{890A3F94-0CC8-41ED-9611-AE8CC12A6E47}" type="presParOf" srcId="{59F8541E-663E-480F-8A2F-7163786BB074}" destId="{274D5429-9161-49D5-8715-491B6E99C8B1}" srcOrd="0" destOrd="0" presId="urn:microsoft.com/office/officeart/2005/8/layout/hierarchy1"/>
    <dgm:cxn modelId="{C077A2A6-6035-429B-AA97-8FDC46C54303}" type="presParOf" srcId="{59F8541E-663E-480F-8A2F-7163786BB074}" destId="{16520F89-8838-4356-BB67-6327C3170CC5}" srcOrd="1" destOrd="0" presId="urn:microsoft.com/office/officeart/2005/8/layout/hierarchy1"/>
    <dgm:cxn modelId="{AD2D17DB-5A98-4BEA-835E-F818F42F0BCB}" type="presParOf" srcId="{2440E54D-4E04-4251-B631-E05AC220FFB1}" destId="{54182C1A-58B0-42DF-9D7F-45B23183AB26}" srcOrd="1" destOrd="0" presId="urn:microsoft.com/office/officeart/2005/8/layout/hierarchy1"/>
    <dgm:cxn modelId="{11CDE0B1-D66D-44CC-818A-8941E7728F32}" type="presParOf" srcId="{04CEB3E7-9D1B-42DF-B0C5-7C6DBBA7A187}" destId="{1F581407-0FDF-4C2F-948A-4917F27C8ED1}" srcOrd="2" destOrd="0" presId="urn:microsoft.com/office/officeart/2005/8/layout/hierarchy1"/>
    <dgm:cxn modelId="{9DA36165-92C1-4D4C-ACFE-FFE9DDD5D0D1}" type="presParOf" srcId="{04CEB3E7-9D1B-42DF-B0C5-7C6DBBA7A187}" destId="{A0487E0E-D36D-46CA-AE6D-E569661737E1}" srcOrd="3" destOrd="0" presId="urn:microsoft.com/office/officeart/2005/8/layout/hierarchy1"/>
    <dgm:cxn modelId="{E348D136-599F-4EFA-80DC-4C9903F28F7A}" type="presParOf" srcId="{A0487E0E-D36D-46CA-AE6D-E569661737E1}" destId="{97015B31-7A47-4FB2-8410-465DC42155A9}" srcOrd="0" destOrd="0" presId="urn:microsoft.com/office/officeart/2005/8/layout/hierarchy1"/>
    <dgm:cxn modelId="{FEA15A88-F705-46CB-8A2F-B2C379CE9162}" type="presParOf" srcId="{97015B31-7A47-4FB2-8410-465DC42155A9}" destId="{7B7C04E6-BE17-4D40-8614-62134A02D7AD}" srcOrd="0" destOrd="0" presId="urn:microsoft.com/office/officeart/2005/8/layout/hierarchy1"/>
    <dgm:cxn modelId="{B1A4F5C9-8D73-4FF2-91DD-7AFEDEE45D82}" type="presParOf" srcId="{97015B31-7A47-4FB2-8410-465DC42155A9}" destId="{64D3C6AF-09FC-46E8-BC42-2B54A8F49A13}" srcOrd="1" destOrd="0" presId="urn:microsoft.com/office/officeart/2005/8/layout/hierarchy1"/>
    <dgm:cxn modelId="{D5D93142-5FC6-4F86-9B70-A2A0EEDAAF11}" type="presParOf" srcId="{A0487E0E-D36D-46CA-AE6D-E569661737E1}" destId="{5FF5156B-3B35-4263-9553-1ED60B60B009}" srcOrd="1" destOrd="0" presId="urn:microsoft.com/office/officeart/2005/8/layout/hierarchy1"/>
    <dgm:cxn modelId="{70DD99F8-ECB3-4B73-9762-143FE627F9AF}" type="presParOf" srcId="{5FF5156B-3B35-4263-9553-1ED60B60B009}" destId="{8C66EA7A-E312-4764-B3F7-794CB9A444D8}" srcOrd="0" destOrd="0" presId="urn:microsoft.com/office/officeart/2005/8/layout/hierarchy1"/>
    <dgm:cxn modelId="{6BEE10BB-0413-4003-9324-1BF35B5EA298}" type="presParOf" srcId="{5FF5156B-3B35-4263-9553-1ED60B60B009}" destId="{6FCC8417-9334-4B16-B4AC-4CC2E21ED72D}" srcOrd="1" destOrd="0" presId="urn:microsoft.com/office/officeart/2005/8/layout/hierarchy1"/>
    <dgm:cxn modelId="{DC3A2A16-40B2-493F-82EB-AAC18DFBB642}" type="presParOf" srcId="{6FCC8417-9334-4B16-B4AC-4CC2E21ED72D}" destId="{16FA2EF9-1618-4930-B15D-EC5DAAF8A8B9}" srcOrd="0" destOrd="0" presId="urn:microsoft.com/office/officeart/2005/8/layout/hierarchy1"/>
    <dgm:cxn modelId="{4F0FB90F-53A7-431E-98B1-D5C7BBC39502}" type="presParOf" srcId="{16FA2EF9-1618-4930-B15D-EC5DAAF8A8B9}" destId="{8667EA40-B419-4B25-B280-3D81EBFCFDC7}" srcOrd="0" destOrd="0" presId="urn:microsoft.com/office/officeart/2005/8/layout/hierarchy1"/>
    <dgm:cxn modelId="{C669681E-49F9-4382-9778-5D8958D3D830}" type="presParOf" srcId="{16FA2EF9-1618-4930-B15D-EC5DAAF8A8B9}" destId="{34E164BA-1C38-48FD-B243-BD6AD0D5DFB1}" srcOrd="1" destOrd="0" presId="urn:microsoft.com/office/officeart/2005/8/layout/hierarchy1"/>
    <dgm:cxn modelId="{6098A7C5-E2E6-4450-ABBC-A2AAC94C0A05}" type="presParOf" srcId="{6FCC8417-9334-4B16-B4AC-4CC2E21ED72D}" destId="{A0DFCB5C-CC8D-4D2E-8F34-E5C7E1D57254}" srcOrd="1" destOrd="0" presId="urn:microsoft.com/office/officeart/2005/8/layout/hierarchy1"/>
    <dgm:cxn modelId="{B39240B5-0A97-4F93-BBBF-F5D9DEE42B28}" type="presParOf" srcId="{5FF5156B-3B35-4263-9553-1ED60B60B009}" destId="{03106FE1-A5FE-4A8F-83CF-D4A3DE04B862}" srcOrd="2" destOrd="0" presId="urn:microsoft.com/office/officeart/2005/8/layout/hierarchy1"/>
    <dgm:cxn modelId="{91BD0F3D-7B5E-422C-AC36-2F348EC3CF99}" type="presParOf" srcId="{5FF5156B-3B35-4263-9553-1ED60B60B009}" destId="{8AD69569-430A-40B9-9FD8-2095770AF02F}" srcOrd="3" destOrd="0" presId="urn:microsoft.com/office/officeart/2005/8/layout/hierarchy1"/>
    <dgm:cxn modelId="{8377C838-8184-4F4F-9888-0637480C7E8B}" type="presParOf" srcId="{8AD69569-430A-40B9-9FD8-2095770AF02F}" destId="{25B15399-105C-453D-AD54-DF54AA88166C}" srcOrd="0" destOrd="0" presId="urn:microsoft.com/office/officeart/2005/8/layout/hierarchy1"/>
    <dgm:cxn modelId="{0682CE51-5584-4A56-9C05-7DD4EFCABB6D}" type="presParOf" srcId="{25B15399-105C-453D-AD54-DF54AA88166C}" destId="{FCA15F7C-E001-4283-AE5C-F397DFA4A6C3}" srcOrd="0" destOrd="0" presId="urn:microsoft.com/office/officeart/2005/8/layout/hierarchy1"/>
    <dgm:cxn modelId="{BFA6752E-153C-42C6-9434-953358E7A243}" type="presParOf" srcId="{25B15399-105C-453D-AD54-DF54AA88166C}" destId="{155CFA52-61EE-40EC-ADCC-C99FE8903271}" srcOrd="1" destOrd="0" presId="urn:microsoft.com/office/officeart/2005/8/layout/hierarchy1"/>
    <dgm:cxn modelId="{8C415C4E-EBB1-474B-AE96-07DD6E091879}" type="presParOf" srcId="{8AD69569-430A-40B9-9FD8-2095770AF02F}" destId="{D8092AF1-0B1F-4163-B59B-8A3440EFD5BE}" srcOrd="1" destOrd="0" presId="urn:microsoft.com/office/officeart/2005/8/layout/hierarchy1"/>
    <dgm:cxn modelId="{B9ED8DE5-79D1-4727-A393-D15E2FFADD87}" type="presParOf" srcId="{5FF5156B-3B35-4263-9553-1ED60B60B009}" destId="{A06FA939-C177-4466-8D6F-1187B6DD9F74}" srcOrd="4" destOrd="0" presId="urn:microsoft.com/office/officeart/2005/8/layout/hierarchy1"/>
    <dgm:cxn modelId="{B40DA6B2-ED4A-4089-8694-80669258BEE8}" type="presParOf" srcId="{5FF5156B-3B35-4263-9553-1ED60B60B009}" destId="{6A101B0E-6EC9-4B53-89D5-9EAF200426F3}" srcOrd="5" destOrd="0" presId="urn:microsoft.com/office/officeart/2005/8/layout/hierarchy1"/>
    <dgm:cxn modelId="{40A57969-D624-4C1B-8C69-949942496E7A}" type="presParOf" srcId="{6A101B0E-6EC9-4B53-89D5-9EAF200426F3}" destId="{8E2C0AC8-D1D0-4D01-96FB-FDB8713522CA}" srcOrd="0" destOrd="0" presId="urn:microsoft.com/office/officeart/2005/8/layout/hierarchy1"/>
    <dgm:cxn modelId="{2B810EDF-12F5-4942-B8E7-C03320B666D4}" type="presParOf" srcId="{8E2C0AC8-D1D0-4D01-96FB-FDB8713522CA}" destId="{FE673CDB-9173-4F81-A4A4-9BCD017BAD81}" srcOrd="0" destOrd="0" presId="urn:microsoft.com/office/officeart/2005/8/layout/hierarchy1"/>
    <dgm:cxn modelId="{8D6D274E-F85F-4276-A5C8-32396E185E2A}" type="presParOf" srcId="{8E2C0AC8-D1D0-4D01-96FB-FDB8713522CA}" destId="{C944FBEB-5C2E-43DB-9B5D-4D1DEBAA367D}" srcOrd="1" destOrd="0" presId="urn:microsoft.com/office/officeart/2005/8/layout/hierarchy1"/>
    <dgm:cxn modelId="{7BDE1C88-E320-4CA6-886E-AD6973870D7C}" type="presParOf" srcId="{6A101B0E-6EC9-4B53-89D5-9EAF200426F3}" destId="{7031C5F6-024D-443F-AC31-9878406A1F6F}" srcOrd="1" destOrd="0" presId="urn:microsoft.com/office/officeart/2005/8/layout/hierarchy1"/>
    <dgm:cxn modelId="{999CF6B3-F63A-4911-825B-A8CFFFE532A6}" type="presParOf" srcId="{5FF5156B-3B35-4263-9553-1ED60B60B009}" destId="{F9CB165A-654E-4FF8-B1DE-73F6B707E7FE}" srcOrd="6" destOrd="0" presId="urn:microsoft.com/office/officeart/2005/8/layout/hierarchy1"/>
    <dgm:cxn modelId="{1DC217FD-AFBD-4C91-AA67-076B88B45988}" type="presParOf" srcId="{5FF5156B-3B35-4263-9553-1ED60B60B009}" destId="{357D7D1F-05AE-485F-80EC-358EF7C1083B}" srcOrd="7" destOrd="0" presId="urn:microsoft.com/office/officeart/2005/8/layout/hierarchy1"/>
    <dgm:cxn modelId="{E7302940-4E85-4B96-AEE2-0847A7AD8B91}" type="presParOf" srcId="{357D7D1F-05AE-485F-80EC-358EF7C1083B}" destId="{8B04A0DF-F225-4198-A3ED-EA2EAF482A4F}" srcOrd="0" destOrd="0" presId="urn:microsoft.com/office/officeart/2005/8/layout/hierarchy1"/>
    <dgm:cxn modelId="{91CD8AD3-C560-4026-9B7C-70324596B7A6}" type="presParOf" srcId="{8B04A0DF-F225-4198-A3ED-EA2EAF482A4F}" destId="{E28EDA1C-C24F-4940-884D-3399A7E4C04C}" srcOrd="0" destOrd="0" presId="urn:microsoft.com/office/officeart/2005/8/layout/hierarchy1"/>
    <dgm:cxn modelId="{C5FFFCF4-2ECF-4BA7-B9A8-74C41B2E75D6}" type="presParOf" srcId="{8B04A0DF-F225-4198-A3ED-EA2EAF482A4F}" destId="{F3469526-BA97-4520-AF98-3A31AD257A48}" srcOrd="1" destOrd="0" presId="urn:microsoft.com/office/officeart/2005/8/layout/hierarchy1"/>
    <dgm:cxn modelId="{623FF176-4C57-4261-B747-C4F89DD6A46B}" type="presParOf" srcId="{357D7D1F-05AE-485F-80EC-358EF7C1083B}" destId="{FD16A702-8542-4231-B15E-1D09A1D185EF}" srcOrd="1" destOrd="0" presId="urn:microsoft.com/office/officeart/2005/8/layout/hierarchy1"/>
    <dgm:cxn modelId="{E88616B9-9B91-4586-B9D0-3DCBFFACBE98}" type="presParOf" srcId="{5FF5156B-3B35-4263-9553-1ED60B60B009}" destId="{C61AB2A9-CB56-4D9F-B3BE-624440D65B68}" srcOrd="8" destOrd="0" presId="urn:microsoft.com/office/officeart/2005/8/layout/hierarchy1"/>
    <dgm:cxn modelId="{BAF0B0D6-1286-4FE4-B2D6-09C8BDC0F00E}" type="presParOf" srcId="{5FF5156B-3B35-4263-9553-1ED60B60B009}" destId="{5452A253-DA85-4D66-8E5B-8D84D41D04EC}" srcOrd="9" destOrd="0" presId="urn:microsoft.com/office/officeart/2005/8/layout/hierarchy1"/>
    <dgm:cxn modelId="{F3A3C8F3-E0E3-45C7-8F2E-B031EEA06E0F}" type="presParOf" srcId="{5452A253-DA85-4D66-8E5B-8D84D41D04EC}" destId="{68057639-190B-485D-B8FE-12BEA8AC2AB6}" srcOrd="0" destOrd="0" presId="urn:microsoft.com/office/officeart/2005/8/layout/hierarchy1"/>
    <dgm:cxn modelId="{F640EDF6-79C9-4CFD-B493-511D136D0A7F}" type="presParOf" srcId="{68057639-190B-485D-B8FE-12BEA8AC2AB6}" destId="{4B35F757-2A6D-438B-8579-7247BDC56A9F}" srcOrd="0" destOrd="0" presId="urn:microsoft.com/office/officeart/2005/8/layout/hierarchy1"/>
    <dgm:cxn modelId="{03D789E9-63A6-4494-B067-07CCA5328726}" type="presParOf" srcId="{68057639-190B-485D-B8FE-12BEA8AC2AB6}" destId="{787901DA-EA4F-4DDF-9CD4-C634BFBD48CC}" srcOrd="1" destOrd="0" presId="urn:microsoft.com/office/officeart/2005/8/layout/hierarchy1"/>
    <dgm:cxn modelId="{A3389329-BF65-47E4-A89D-9BD1749EC071}" type="presParOf" srcId="{5452A253-DA85-4D66-8E5B-8D84D41D04EC}" destId="{07BB0653-1048-4145-9646-2550C3F6B54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7B44686-5034-4B68-82BF-61F60A448207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0D7200F-F5D5-48F4-B39D-C0DD91F86D8C}">
      <dgm:prSet phldrT="[Text]"/>
      <dgm:spPr/>
      <dgm:t>
        <a:bodyPr/>
        <a:lstStyle/>
        <a:p>
          <a:r>
            <a:rPr lang="ru-RU" dirty="0" smtClean="0"/>
            <a:t>Профилирование данных</a:t>
          </a:r>
          <a:endParaRPr lang="ru-RU" dirty="0"/>
        </a:p>
      </dgm:t>
    </dgm:pt>
    <dgm:pt modelId="{7FD1633E-DF7E-43EA-B3BF-4A103807B45C}" type="parTrans" cxnId="{C4AFC6DA-D581-4D5B-8E42-B60FC81653F0}">
      <dgm:prSet/>
      <dgm:spPr/>
      <dgm:t>
        <a:bodyPr/>
        <a:lstStyle/>
        <a:p>
          <a:endParaRPr lang="ru-RU"/>
        </a:p>
      </dgm:t>
    </dgm:pt>
    <dgm:pt modelId="{241DAC00-9F00-4A22-8A97-D9BCE2AF0AB1}" type="sibTrans" cxnId="{C4AFC6DA-D581-4D5B-8E42-B60FC81653F0}">
      <dgm:prSet/>
      <dgm:spPr/>
      <dgm:t>
        <a:bodyPr/>
        <a:lstStyle/>
        <a:p>
          <a:endParaRPr lang="ru-RU"/>
        </a:p>
      </dgm:t>
    </dgm:pt>
    <dgm:pt modelId="{3100A479-BEF6-451E-A336-FDF29D0261F4}">
      <dgm:prSet phldrT="[Text]"/>
      <dgm:spPr/>
      <dgm:t>
        <a:bodyPr/>
        <a:lstStyle/>
        <a:p>
          <a:r>
            <a:rPr lang="ru-RU" dirty="0" smtClean="0"/>
            <a:t>Быстро понять </a:t>
          </a:r>
          <a:r>
            <a:rPr lang="en-US" dirty="0" smtClean="0"/>
            <a:t>“</a:t>
          </a:r>
          <a:r>
            <a:rPr lang="ru-RU" dirty="0" smtClean="0"/>
            <a:t>что внутри</a:t>
          </a:r>
          <a:r>
            <a:rPr lang="en-US" dirty="0" smtClean="0"/>
            <a:t>”</a:t>
          </a:r>
          <a:endParaRPr lang="ru-RU" dirty="0"/>
        </a:p>
      </dgm:t>
    </dgm:pt>
    <dgm:pt modelId="{9F3CE355-6B98-4A86-B079-A3EAC2219789}" type="parTrans" cxnId="{B726FD89-CA35-4806-A1BF-F6692021AAFB}">
      <dgm:prSet/>
      <dgm:spPr/>
      <dgm:t>
        <a:bodyPr/>
        <a:lstStyle/>
        <a:p>
          <a:endParaRPr lang="ru-RU"/>
        </a:p>
      </dgm:t>
    </dgm:pt>
    <dgm:pt modelId="{2D232D92-3F88-45C9-9302-F5BFA0654323}" type="sibTrans" cxnId="{B726FD89-CA35-4806-A1BF-F6692021AAFB}">
      <dgm:prSet/>
      <dgm:spPr/>
      <dgm:t>
        <a:bodyPr/>
        <a:lstStyle/>
        <a:p>
          <a:endParaRPr lang="ru-RU"/>
        </a:p>
      </dgm:t>
    </dgm:pt>
    <dgm:pt modelId="{1FB8FD59-F4E1-4E2D-BF80-95C9DC34416C}">
      <dgm:prSet phldrT="[Text]"/>
      <dgm:spPr/>
      <dgm:t>
        <a:bodyPr/>
        <a:lstStyle/>
        <a:p>
          <a:r>
            <a:rPr lang="en-US" dirty="0" err="1" smtClean="0"/>
            <a:t>Atac</a:t>
          </a:r>
          <a:r>
            <a:rPr lang="ru-RU" dirty="0" smtClean="0"/>
            <a:t>с</a:t>
          </a:r>
          <a:r>
            <a:rPr lang="en-US" dirty="0" err="1" smtClean="0"/>
            <a:t>ama</a:t>
          </a:r>
          <a:r>
            <a:rPr lang="en-US" dirty="0" smtClean="0"/>
            <a:t> Data Quality</a:t>
          </a:r>
          <a:endParaRPr lang="ru-RU" dirty="0"/>
        </a:p>
      </dgm:t>
    </dgm:pt>
    <dgm:pt modelId="{E58F88EE-3E6C-478F-BF0B-68A47A3931CE}" type="parTrans" cxnId="{94317E76-893E-40F5-ACAB-3E388DBCBBAE}">
      <dgm:prSet/>
      <dgm:spPr/>
      <dgm:t>
        <a:bodyPr/>
        <a:lstStyle/>
        <a:p>
          <a:endParaRPr lang="ru-RU"/>
        </a:p>
      </dgm:t>
    </dgm:pt>
    <dgm:pt modelId="{0A89DE7A-0496-4130-97DE-F9923C173A10}" type="sibTrans" cxnId="{94317E76-893E-40F5-ACAB-3E388DBCBBAE}">
      <dgm:prSet/>
      <dgm:spPr/>
      <dgm:t>
        <a:bodyPr/>
        <a:lstStyle/>
        <a:p>
          <a:endParaRPr lang="ru-RU"/>
        </a:p>
      </dgm:t>
    </dgm:pt>
    <dgm:pt modelId="{4AC34374-3BB5-4BA9-A9E0-26D3579767BB}">
      <dgm:prSet phldrT="[Text]"/>
      <dgm:spPr/>
      <dgm:t>
        <a:bodyPr/>
        <a:lstStyle/>
        <a:p>
          <a:r>
            <a:rPr lang="ru-RU" dirty="0" smtClean="0"/>
            <a:t>Оперативная оценка качества данных</a:t>
          </a:r>
          <a:endParaRPr lang="ru-RU" dirty="0"/>
        </a:p>
      </dgm:t>
    </dgm:pt>
    <dgm:pt modelId="{624490BD-A6FE-4397-9629-4A2AB20484CB}" type="parTrans" cxnId="{664A5FB9-B384-4B6E-923E-D3F35E91F336}">
      <dgm:prSet/>
      <dgm:spPr/>
      <dgm:t>
        <a:bodyPr/>
        <a:lstStyle/>
        <a:p>
          <a:endParaRPr lang="ru-RU"/>
        </a:p>
      </dgm:t>
    </dgm:pt>
    <dgm:pt modelId="{643DF3F1-7944-440B-BA0B-463C6C8A4E91}" type="sibTrans" cxnId="{664A5FB9-B384-4B6E-923E-D3F35E91F336}">
      <dgm:prSet/>
      <dgm:spPr/>
      <dgm:t>
        <a:bodyPr/>
        <a:lstStyle/>
        <a:p>
          <a:endParaRPr lang="ru-RU"/>
        </a:p>
      </dgm:t>
    </dgm:pt>
    <dgm:pt modelId="{695CAC5A-AF11-4F43-BB4F-765108358666}">
      <dgm:prSet phldrT="[Text]"/>
      <dgm:spPr/>
      <dgm:t>
        <a:bodyPr/>
        <a:lstStyle/>
        <a:p>
          <a:r>
            <a:rPr lang="ru-RU" dirty="0" smtClean="0"/>
            <a:t>Устанавливается на имеющихся известных данных</a:t>
          </a:r>
          <a:endParaRPr lang="ru-RU" dirty="0"/>
        </a:p>
      </dgm:t>
    </dgm:pt>
    <dgm:pt modelId="{6D47F09A-7281-4422-A088-35E2A58CDA00}" type="parTrans" cxnId="{03A917EF-A713-4EEB-8E1C-6362DA073135}">
      <dgm:prSet/>
      <dgm:spPr/>
      <dgm:t>
        <a:bodyPr/>
        <a:lstStyle/>
        <a:p>
          <a:endParaRPr lang="ru-RU"/>
        </a:p>
      </dgm:t>
    </dgm:pt>
    <dgm:pt modelId="{794DB414-1DFF-426F-B44B-6BD44A5780CF}" type="sibTrans" cxnId="{03A917EF-A713-4EEB-8E1C-6362DA073135}">
      <dgm:prSet/>
      <dgm:spPr/>
      <dgm:t>
        <a:bodyPr/>
        <a:lstStyle/>
        <a:p>
          <a:endParaRPr lang="ru-RU"/>
        </a:p>
      </dgm:t>
    </dgm:pt>
    <dgm:pt modelId="{E4C9568B-2D7A-4FFC-BC73-6DAB0C1A8341}">
      <dgm:prSet phldrT="[Text]"/>
      <dgm:spPr/>
      <dgm:t>
        <a:bodyPr/>
        <a:lstStyle/>
        <a:p>
          <a:r>
            <a:rPr lang="ru-RU" dirty="0" smtClean="0"/>
            <a:t>Содержит набор правил</a:t>
          </a:r>
          <a:endParaRPr lang="ru-RU" dirty="0"/>
        </a:p>
      </dgm:t>
    </dgm:pt>
    <dgm:pt modelId="{B02107B0-F90B-4328-8DDB-D5C6149DAC2C}" type="parTrans" cxnId="{4887AFB7-3584-4801-9C52-557D881D11ED}">
      <dgm:prSet/>
      <dgm:spPr/>
      <dgm:t>
        <a:bodyPr/>
        <a:lstStyle/>
        <a:p>
          <a:endParaRPr lang="ru-RU"/>
        </a:p>
      </dgm:t>
    </dgm:pt>
    <dgm:pt modelId="{BC917525-887F-439F-9331-0F37322140B4}" type="sibTrans" cxnId="{4887AFB7-3584-4801-9C52-557D881D11ED}">
      <dgm:prSet/>
      <dgm:spPr/>
      <dgm:t>
        <a:bodyPr/>
        <a:lstStyle/>
        <a:p>
          <a:endParaRPr lang="ru-RU"/>
        </a:p>
      </dgm:t>
    </dgm:pt>
    <dgm:pt modelId="{5D4AB379-80EA-4CA1-BDDF-D3DAC6E696A1}">
      <dgm:prSet phldrT="[Text]"/>
      <dgm:spPr/>
      <dgm:t>
        <a:bodyPr/>
        <a:lstStyle/>
        <a:p>
          <a:r>
            <a:rPr lang="ru-RU" dirty="0" smtClean="0"/>
            <a:t>Превентивная защита качества данных</a:t>
          </a:r>
          <a:endParaRPr lang="ru-RU" dirty="0"/>
        </a:p>
      </dgm:t>
    </dgm:pt>
    <dgm:pt modelId="{E6323CC1-B7BA-4211-966D-8906FC31291A}" type="parTrans" cxnId="{E284DC8E-5195-4722-93C4-B49AF2D1877C}">
      <dgm:prSet/>
      <dgm:spPr/>
      <dgm:t>
        <a:bodyPr/>
        <a:lstStyle/>
        <a:p>
          <a:endParaRPr lang="ru-RU"/>
        </a:p>
      </dgm:t>
    </dgm:pt>
    <dgm:pt modelId="{1C6EA22D-61BC-40C5-8DB6-B7EA9644C247}" type="sibTrans" cxnId="{E284DC8E-5195-4722-93C4-B49AF2D1877C}">
      <dgm:prSet/>
      <dgm:spPr/>
      <dgm:t>
        <a:bodyPr/>
        <a:lstStyle/>
        <a:p>
          <a:endParaRPr lang="ru-RU"/>
        </a:p>
      </dgm:t>
    </dgm:pt>
    <dgm:pt modelId="{216EE5B9-215C-4220-891A-2CC55B97812F}">
      <dgm:prSet phldrT="[Text]"/>
      <dgm:spPr/>
      <dgm:t>
        <a:bodyPr/>
        <a:lstStyle/>
        <a:p>
          <a:r>
            <a:rPr lang="ru-RU" dirty="0" smtClean="0"/>
            <a:t>Блокировка изменения</a:t>
          </a:r>
          <a:endParaRPr lang="ru-RU" dirty="0"/>
        </a:p>
      </dgm:t>
    </dgm:pt>
    <dgm:pt modelId="{E2E4AFF8-2655-4800-BE5C-93C377920763}" type="parTrans" cxnId="{E7E4CC9A-3EDC-499C-8E99-EBED7C33F61A}">
      <dgm:prSet/>
      <dgm:spPr/>
      <dgm:t>
        <a:bodyPr/>
        <a:lstStyle/>
        <a:p>
          <a:endParaRPr lang="ru-RU"/>
        </a:p>
      </dgm:t>
    </dgm:pt>
    <dgm:pt modelId="{714AA35D-C751-4D0F-8E8B-F0E3620BA4E1}" type="sibTrans" cxnId="{E7E4CC9A-3EDC-499C-8E99-EBED7C33F61A}">
      <dgm:prSet/>
      <dgm:spPr/>
      <dgm:t>
        <a:bodyPr/>
        <a:lstStyle/>
        <a:p>
          <a:endParaRPr lang="ru-RU"/>
        </a:p>
      </dgm:t>
    </dgm:pt>
    <dgm:pt modelId="{0CABBAF3-8FF9-4F98-B7C7-BD85E7F6BC28}">
      <dgm:prSet phldrT="[Text]"/>
      <dgm:spPr/>
      <dgm:t>
        <a:bodyPr/>
        <a:lstStyle/>
        <a:p>
          <a:r>
            <a:rPr lang="ru-RU" dirty="0" smtClean="0"/>
            <a:t>Ручное подтверждение обновления данных</a:t>
          </a:r>
          <a:endParaRPr lang="ru-RU" dirty="0"/>
        </a:p>
      </dgm:t>
    </dgm:pt>
    <dgm:pt modelId="{0571DBF9-6B7D-42E3-9F32-5D54F339E329}" type="parTrans" cxnId="{04D2B5C5-F899-46AE-B3B4-3340F5E9E2B7}">
      <dgm:prSet/>
      <dgm:spPr/>
      <dgm:t>
        <a:bodyPr/>
        <a:lstStyle/>
        <a:p>
          <a:endParaRPr lang="ru-RU"/>
        </a:p>
      </dgm:t>
    </dgm:pt>
    <dgm:pt modelId="{1B016A00-D499-4695-A8DB-A32C4C6B8FE2}" type="sibTrans" cxnId="{04D2B5C5-F899-46AE-B3B4-3340F5E9E2B7}">
      <dgm:prSet/>
      <dgm:spPr/>
      <dgm:t>
        <a:bodyPr/>
        <a:lstStyle/>
        <a:p>
          <a:endParaRPr lang="ru-RU"/>
        </a:p>
      </dgm:t>
    </dgm:pt>
    <dgm:pt modelId="{86143627-4BA6-430F-B288-BF2EA7D063AA}">
      <dgm:prSet phldrT="[Text]"/>
      <dgm:spPr/>
      <dgm:t>
        <a:bodyPr/>
        <a:lstStyle/>
        <a:p>
          <a:r>
            <a:rPr lang="ru-RU" dirty="0" smtClean="0"/>
            <a:t>типы данных</a:t>
          </a:r>
          <a:endParaRPr lang="ru-RU" dirty="0"/>
        </a:p>
      </dgm:t>
    </dgm:pt>
    <dgm:pt modelId="{8C3F537F-E234-4CFA-8416-FBB10C1D3E59}" type="parTrans" cxnId="{C1AF6AAD-309C-4A51-9F25-A8F8DAB3E2B1}">
      <dgm:prSet/>
      <dgm:spPr/>
      <dgm:t>
        <a:bodyPr/>
        <a:lstStyle/>
        <a:p>
          <a:endParaRPr lang="ru-RU"/>
        </a:p>
      </dgm:t>
    </dgm:pt>
    <dgm:pt modelId="{FA21E501-B147-4B34-A9B6-8D666565785E}" type="sibTrans" cxnId="{C1AF6AAD-309C-4A51-9F25-A8F8DAB3E2B1}">
      <dgm:prSet/>
      <dgm:spPr/>
      <dgm:t>
        <a:bodyPr/>
        <a:lstStyle/>
        <a:p>
          <a:endParaRPr lang="ru-RU"/>
        </a:p>
      </dgm:t>
    </dgm:pt>
    <dgm:pt modelId="{9FF73055-5DA6-4723-8A30-6A183011FA0C}">
      <dgm:prSet phldrT="[Text]"/>
      <dgm:spPr/>
      <dgm:t>
        <a:bodyPr/>
        <a:lstStyle/>
        <a:p>
          <a:r>
            <a:rPr lang="ru-RU" dirty="0" smtClean="0"/>
            <a:t>расброс значений</a:t>
          </a:r>
          <a:endParaRPr lang="ru-RU" dirty="0"/>
        </a:p>
      </dgm:t>
    </dgm:pt>
    <dgm:pt modelId="{3FE7B29B-B921-4BF7-912D-4CF2FD461AE0}" type="parTrans" cxnId="{7AA3DD37-59A0-47BA-B7FC-C4C714E5F68C}">
      <dgm:prSet/>
      <dgm:spPr/>
      <dgm:t>
        <a:bodyPr/>
        <a:lstStyle/>
        <a:p>
          <a:endParaRPr lang="ru-RU"/>
        </a:p>
      </dgm:t>
    </dgm:pt>
    <dgm:pt modelId="{0BEA1252-20E9-47AC-A7B2-31A3BC857C78}" type="sibTrans" cxnId="{7AA3DD37-59A0-47BA-B7FC-C4C714E5F68C}">
      <dgm:prSet/>
      <dgm:spPr/>
      <dgm:t>
        <a:bodyPr/>
        <a:lstStyle/>
        <a:p>
          <a:endParaRPr lang="ru-RU"/>
        </a:p>
      </dgm:t>
    </dgm:pt>
    <dgm:pt modelId="{E8CCB83B-CBA3-4E07-8C9E-A683FB2A590B}">
      <dgm:prSet phldrT="[Text]"/>
      <dgm:spPr/>
      <dgm:t>
        <a:bodyPr/>
        <a:lstStyle/>
        <a:p>
          <a:r>
            <a:rPr lang="ru-RU" dirty="0" smtClean="0"/>
            <a:t>отклонения от нормы</a:t>
          </a:r>
          <a:endParaRPr lang="ru-RU" dirty="0"/>
        </a:p>
      </dgm:t>
    </dgm:pt>
    <dgm:pt modelId="{8D2CF590-002D-4AE6-950E-EACC8BCE82E6}" type="parTrans" cxnId="{E946E2DA-7A38-4B36-8ACB-17993A841530}">
      <dgm:prSet/>
      <dgm:spPr/>
      <dgm:t>
        <a:bodyPr/>
        <a:lstStyle/>
        <a:p>
          <a:endParaRPr lang="ru-RU"/>
        </a:p>
      </dgm:t>
    </dgm:pt>
    <dgm:pt modelId="{F5424A4D-7E6E-4FF9-8AA9-0B8D592F0DC9}" type="sibTrans" cxnId="{E946E2DA-7A38-4B36-8ACB-17993A841530}">
      <dgm:prSet/>
      <dgm:spPr/>
      <dgm:t>
        <a:bodyPr/>
        <a:lstStyle/>
        <a:p>
          <a:endParaRPr lang="ru-RU"/>
        </a:p>
      </dgm:t>
    </dgm:pt>
    <dgm:pt modelId="{89061EA3-4448-4A9D-B7D6-7ECFCB8ACA74}">
      <dgm:prSet phldrT="[Text]"/>
      <dgm:spPr/>
      <dgm:t>
        <a:bodyPr/>
        <a:lstStyle/>
        <a:p>
          <a:r>
            <a:rPr lang="ru-RU" dirty="0" smtClean="0"/>
            <a:t>Измеряет % нарушений правил</a:t>
          </a:r>
          <a:endParaRPr lang="ru-RU" dirty="0"/>
        </a:p>
      </dgm:t>
    </dgm:pt>
    <dgm:pt modelId="{158B0482-8928-48D4-AD92-F492716E3B57}" type="parTrans" cxnId="{048F1051-F991-4513-B7BA-A99079C0D3E5}">
      <dgm:prSet/>
      <dgm:spPr/>
      <dgm:t>
        <a:bodyPr/>
        <a:lstStyle/>
        <a:p>
          <a:endParaRPr lang="ru-RU"/>
        </a:p>
      </dgm:t>
    </dgm:pt>
    <dgm:pt modelId="{445C8F53-F069-4E68-9483-91F568899619}" type="sibTrans" cxnId="{048F1051-F991-4513-B7BA-A99079C0D3E5}">
      <dgm:prSet/>
      <dgm:spPr/>
      <dgm:t>
        <a:bodyPr/>
        <a:lstStyle/>
        <a:p>
          <a:endParaRPr lang="ru-RU"/>
        </a:p>
      </dgm:t>
    </dgm:pt>
    <dgm:pt modelId="{858738D4-9DD8-464C-8498-9629964677A2}" type="pres">
      <dgm:prSet presAssocID="{47B44686-5034-4B68-82BF-61F60A44820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2805D06-DC3F-4C7C-885C-1FA373E004FD}" type="pres">
      <dgm:prSet presAssocID="{80D7200F-F5D5-48F4-B39D-C0DD91F86D8C}" presName="composite" presStyleCnt="0"/>
      <dgm:spPr/>
    </dgm:pt>
    <dgm:pt modelId="{067EFF1E-711D-44A8-BFAD-7843B1B83B8C}" type="pres">
      <dgm:prSet presAssocID="{80D7200F-F5D5-48F4-B39D-C0DD91F86D8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DAF3FD-CF1F-4F06-BF11-91465CEE6F0F}" type="pres">
      <dgm:prSet presAssocID="{80D7200F-F5D5-48F4-B39D-C0DD91F86D8C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4A71B4-CBAF-40EC-98C0-533C9C5FA2C2}" type="pres">
      <dgm:prSet presAssocID="{241DAC00-9F00-4A22-8A97-D9BCE2AF0AB1}" presName="space" presStyleCnt="0"/>
      <dgm:spPr/>
    </dgm:pt>
    <dgm:pt modelId="{5827D267-FCA2-4100-BDFB-E6276B616891}" type="pres">
      <dgm:prSet presAssocID="{4AC34374-3BB5-4BA9-A9E0-26D3579767BB}" presName="composite" presStyleCnt="0"/>
      <dgm:spPr/>
    </dgm:pt>
    <dgm:pt modelId="{4E8EAC14-2A88-4BE6-9940-DAD7E488FE3F}" type="pres">
      <dgm:prSet presAssocID="{4AC34374-3BB5-4BA9-A9E0-26D3579767BB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1BDAA1-FA9D-4AC7-9A8F-CA74AAA408F2}" type="pres">
      <dgm:prSet presAssocID="{4AC34374-3BB5-4BA9-A9E0-26D3579767BB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7B8B70-B917-41A1-BAED-FBB9B8022DDD}" type="pres">
      <dgm:prSet presAssocID="{643DF3F1-7944-440B-BA0B-463C6C8A4E91}" presName="space" presStyleCnt="0"/>
      <dgm:spPr/>
    </dgm:pt>
    <dgm:pt modelId="{0DE05786-2342-49B5-8CFE-190453A62DC5}" type="pres">
      <dgm:prSet presAssocID="{5D4AB379-80EA-4CA1-BDDF-D3DAC6E696A1}" presName="composite" presStyleCnt="0"/>
      <dgm:spPr/>
    </dgm:pt>
    <dgm:pt modelId="{CC1F9BF5-141B-4EE3-BD8D-9F3F66D00CE9}" type="pres">
      <dgm:prSet presAssocID="{5D4AB379-80EA-4CA1-BDDF-D3DAC6E696A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30AF5D-9735-4380-82DC-B510C55E8D52}" type="pres">
      <dgm:prSet presAssocID="{5D4AB379-80EA-4CA1-BDDF-D3DAC6E696A1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7E4CC9A-3EDC-499C-8E99-EBED7C33F61A}" srcId="{5D4AB379-80EA-4CA1-BDDF-D3DAC6E696A1}" destId="{216EE5B9-215C-4220-891A-2CC55B97812F}" srcOrd="0" destOrd="0" parTransId="{E2E4AFF8-2655-4800-BE5C-93C377920763}" sibTransId="{714AA35D-C751-4D0F-8E8B-F0E3620BA4E1}"/>
    <dgm:cxn modelId="{4887AFB7-3584-4801-9C52-557D881D11ED}" srcId="{4AC34374-3BB5-4BA9-A9E0-26D3579767BB}" destId="{E4C9568B-2D7A-4FFC-BC73-6DAB0C1A8341}" srcOrd="1" destOrd="0" parTransId="{B02107B0-F90B-4328-8DDB-D5C6149DAC2C}" sibTransId="{BC917525-887F-439F-9331-0F37322140B4}"/>
    <dgm:cxn modelId="{575043DA-5DA0-4336-A17F-37272FE89FD5}" type="presOf" srcId="{216EE5B9-215C-4220-891A-2CC55B97812F}" destId="{3E30AF5D-9735-4380-82DC-B510C55E8D52}" srcOrd="0" destOrd="0" presId="urn:microsoft.com/office/officeart/2005/8/layout/hList1"/>
    <dgm:cxn modelId="{048F1051-F991-4513-B7BA-A99079C0D3E5}" srcId="{4AC34374-3BB5-4BA9-A9E0-26D3579767BB}" destId="{89061EA3-4448-4A9D-B7D6-7ECFCB8ACA74}" srcOrd="2" destOrd="0" parTransId="{158B0482-8928-48D4-AD92-F492716E3B57}" sibTransId="{445C8F53-F069-4E68-9483-91F568899619}"/>
    <dgm:cxn modelId="{7AA3DD37-59A0-47BA-B7FC-C4C714E5F68C}" srcId="{3100A479-BEF6-451E-A336-FDF29D0261F4}" destId="{9FF73055-5DA6-4723-8A30-6A183011FA0C}" srcOrd="1" destOrd="0" parTransId="{3FE7B29B-B921-4BF7-912D-4CF2FD461AE0}" sibTransId="{0BEA1252-20E9-47AC-A7B2-31A3BC857C78}"/>
    <dgm:cxn modelId="{782E253C-CDF9-438F-8792-908C06DEA6CF}" type="presOf" srcId="{695CAC5A-AF11-4F43-BB4F-765108358666}" destId="{A91BDAA1-FA9D-4AC7-9A8F-CA74AAA408F2}" srcOrd="0" destOrd="0" presId="urn:microsoft.com/office/officeart/2005/8/layout/hList1"/>
    <dgm:cxn modelId="{BD80E2B6-F7D2-4DD9-BAA5-ED851407F3FA}" type="presOf" srcId="{4AC34374-3BB5-4BA9-A9E0-26D3579767BB}" destId="{4E8EAC14-2A88-4BE6-9940-DAD7E488FE3F}" srcOrd="0" destOrd="0" presId="urn:microsoft.com/office/officeart/2005/8/layout/hList1"/>
    <dgm:cxn modelId="{E946E2DA-7A38-4B36-8ACB-17993A841530}" srcId="{3100A479-BEF6-451E-A336-FDF29D0261F4}" destId="{E8CCB83B-CBA3-4E07-8C9E-A683FB2A590B}" srcOrd="2" destOrd="0" parTransId="{8D2CF590-002D-4AE6-950E-EACC8BCE82E6}" sibTransId="{F5424A4D-7E6E-4FF9-8AA9-0B8D592F0DC9}"/>
    <dgm:cxn modelId="{B726FD89-CA35-4806-A1BF-F6692021AAFB}" srcId="{80D7200F-F5D5-48F4-B39D-C0DD91F86D8C}" destId="{3100A479-BEF6-451E-A336-FDF29D0261F4}" srcOrd="0" destOrd="0" parTransId="{9F3CE355-6B98-4A86-B079-A3EAC2219789}" sibTransId="{2D232D92-3F88-45C9-9302-F5BFA0654323}"/>
    <dgm:cxn modelId="{387C643C-9045-4437-8FE4-308307BE4FDA}" type="presOf" srcId="{86143627-4BA6-430F-B288-BF2EA7D063AA}" destId="{F8DAF3FD-CF1F-4F06-BF11-91465CEE6F0F}" srcOrd="0" destOrd="1" presId="urn:microsoft.com/office/officeart/2005/8/layout/hList1"/>
    <dgm:cxn modelId="{E284DC8E-5195-4722-93C4-B49AF2D1877C}" srcId="{47B44686-5034-4B68-82BF-61F60A448207}" destId="{5D4AB379-80EA-4CA1-BDDF-D3DAC6E696A1}" srcOrd="2" destOrd="0" parTransId="{E6323CC1-B7BA-4211-966D-8906FC31291A}" sibTransId="{1C6EA22D-61BC-40C5-8DB6-B7EA9644C247}"/>
    <dgm:cxn modelId="{DF919898-D63A-4AE9-9C5A-8263D714F619}" type="presOf" srcId="{3100A479-BEF6-451E-A336-FDF29D0261F4}" destId="{F8DAF3FD-CF1F-4F06-BF11-91465CEE6F0F}" srcOrd="0" destOrd="0" presId="urn:microsoft.com/office/officeart/2005/8/layout/hList1"/>
    <dgm:cxn modelId="{C4AFC6DA-D581-4D5B-8E42-B60FC81653F0}" srcId="{47B44686-5034-4B68-82BF-61F60A448207}" destId="{80D7200F-F5D5-48F4-B39D-C0DD91F86D8C}" srcOrd="0" destOrd="0" parTransId="{7FD1633E-DF7E-43EA-B3BF-4A103807B45C}" sibTransId="{241DAC00-9F00-4A22-8A97-D9BCE2AF0AB1}"/>
    <dgm:cxn modelId="{A5CE1133-B9D5-4952-8059-DC4BBDBEF8A1}" type="presOf" srcId="{E4C9568B-2D7A-4FFC-BC73-6DAB0C1A8341}" destId="{A91BDAA1-FA9D-4AC7-9A8F-CA74AAA408F2}" srcOrd="0" destOrd="1" presId="urn:microsoft.com/office/officeart/2005/8/layout/hList1"/>
    <dgm:cxn modelId="{04D2B5C5-F899-46AE-B3B4-3340F5E9E2B7}" srcId="{5D4AB379-80EA-4CA1-BDDF-D3DAC6E696A1}" destId="{0CABBAF3-8FF9-4F98-B7C7-BD85E7F6BC28}" srcOrd="1" destOrd="0" parTransId="{0571DBF9-6B7D-42E3-9F32-5D54F339E329}" sibTransId="{1B016A00-D499-4695-A8DB-A32C4C6B8FE2}"/>
    <dgm:cxn modelId="{2265006A-862A-4DEC-A7C2-1CC4027812B9}" type="presOf" srcId="{89061EA3-4448-4A9D-B7D6-7ECFCB8ACA74}" destId="{A91BDAA1-FA9D-4AC7-9A8F-CA74AAA408F2}" srcOrd="0" destOrd="2" presId="urn:microsoft.com/office/officeart/2005/8/layout/hList1"/>
    <dgm:cxn modelId="{8FDD00F2-F0E2-4877-95CA-5A3A6B4B904F}" type="presOf" srcId="{9FF73055-5DA6-4723-8A30-6A183011FA0C}" destId="{F8DAF3FD-CF1F-4F06-BF11-91465CEE6F0F}" srcOrd="0" destOrd="2" presId="urn:microsoft.com/office/officeart/2005/8/layout/hList1"/>
    <dgm:cxn modelId="{664A5FB9-B384-4B6E-923E-D3F35E91F336}" srcId="{47B44686-5034-4B68-82BF-61F60A448207}" destId="{4AC34374-3BB5-4BA9-A9E0-26D3579767BB}" srcOrd="1" destOrd="0" parTransId="{624490BD-A6FE-4397-9629-4A2AB20484CB}" sibTransId="{643DF3F1-7944-440B-BA0B-463C6C8A4E91}"/>
    <dgm:cxn modelId="{AB79D72C-DA27-42BC-A251-EE7EC71C4C1A}" type="presOf" srcId="{E8CCB83B-CBA3-4E07-8C9E-A683FB2A590B}" destId="{F8DAF3FD-CF1F-4F06-BF11-91465CEE6F0F}" srcOrd="0" destOrd="3" presId="urn:microsoft.com/office/officeart/2005/8/layout/hList1"/>
    <dgm:cxn modelId="{C598992D-7083-4F81-B24F-94F0CD5C8B6C}" type="presOf" srcId="{47B44686-5034-4B68-82BF-61F60A448207}" destId="{858738D4-9DD8-464C-8498-9629964677A2}" srcOrd="0" destOrd="0" presId="urn:microsoft.com/office/officeart/2005/8/layout/hList1"/>
    <dgm:cxn modelId="{C1AF6AAD-309C-4A51-9F25-A8F8DAB3E2B1}" srcId="{3100A479-BEF6-451E-A336-FDF29D0261F4}" destId="{86143627-4BA6-430F-B288-BF2EA7D063AA}" srcOrd="0" destOrd="0" parTransId="{8C3F537F-E234-4CFA-8416-FBB10C1D3E59}" sibTransId="{FA21E501-B147-4B34-A9B6-8D666565785E}"/>
    <dgm:cxn modelId="{0F3E2490-780E-4E4A-AC66-3E52CD639471}" type="presOf" srcId="{80D7200F-F5D5-48F4-B39D-C0DD91F86D8C}" destId="{067EFF1E-711D-44A8-BFAD-7843B1B83B8C}" srcOrd="0" destOrd="0" presId="urn:microsoft.com/office/officeart/2005/8/layout/hList1"/>
    <dgm:cxn modelId="{C7C87E1D-C60C-4F81-813E-8D93EF9F6E0B}" type="presOf" srcId="{0CABBAF3-8FF9-4F98-B7C7-BD85E7F6BC28}" destId="{3E30AF5D-9735-4380-82DC-B510C55E8D52}" srcOrd="0" destOrd="1" presId="urn:microsoft.com/office/officeart/2005/8/layout/hList1"/>
    <dgm:cxn modelId="{758067AE-48D9-4185-BF5A-503B9314E876}" type="presOf" srcId="{5D4AB379-80EA-4CA1-BDDF-D3DAC6E696A1}" destId="{CC1F9BF5-141B-4EE3-BD8D-9F3F66D00CE9}" srcOrd="0" destOrd="0" presId="urn:microsoft.com/office/officeart/2005/8/layout/hList1"/>
    <dgm:cxn modelId="{FED6DDAE-9896-4A68-B580-52F6D1DBF899}" type="presOf" srcId="{1FB8FD59-F4E1-4E2D-BF80-95C9DC34416C}" destId="{F8DAF3FD-CF1F-4F06-BF11-91465CEE6F0F}" srcOrd="0" destOrd="4" presId="urn:microsoft.com/office/officeart/2005/8/layout/hList1"/>
    <dgm:cxn modelId="{03A917EF-A713-4EEB-8E1C-6362DA073135}" srcId="{4AC34374-3BB5-4BA9-A9E0-26D3579767BB}" destId="{695CAC5A-AF11-4F43-BB4F-765108358666}" srcOrd="0" destOrd="0" parTransId="{6D47F09A-7281-4422-A088-35E2A58CDA00}" sibTransId="{794DB414-1DFF-426F-B44B-6BD44A5780CF}"/>
    <dgm:cxn modelId="{94317E76-893E-40F5-ACAB-3E388DBCBBAE}" srcId="{80D7200F-F5D5-48F4-B39D-C0DD91F86D8C}" destId="{1FB8FD59-F4E1-4E2D-BF80-95C9DC34416C}" srcOrd="1" destOrd="0" parTransId="{E58F88EE-3E6C-478F-BF0B-68A47A3931CE}" sibTransId="{0A89DE7A-0496-4130-97DE-F9923C173A10}"/>
    <dgm:cxn modelId="{EE915247-C093-4A5A-BD02-A699ACBD7CAB}" type="presParOf" srcId="{858738D4-9DD8-464C-8498-9629964677A2}" destId="{C2805D06-DC3F-4C7C-885C-1FA373E004FD}" srcOrd="0" destOrd="0" presId="urn:microsoft.com/office/officeart/2005/8/layout/hList1"/>
    <dgm:cxn modelId="{5886885E-AABF-4231-BEA1-4831B2D99C50}" type="presParOf" srcId="{C2805D06-DC3F-4C7C-885C-1FA373E004FD}" destId="{067EFF1E-711D-44A8-BFAD-7843B1B83B8C}" srcOrd="0" destOrd="0" presId="urn:microsoft.com/office/officeart/2005/8/layout/hList1"/>
    <dgm:cxn modelId="{B600C2D0-FF0C-4D66-8FF4-61749F30F9CA}" type="presParOf" srcId="{C2805D06-DC3F-4C7C-885C-1FA373E004FD}" destId="{F8DAF3FD-CF1F-4F06-BF11-91465CEE6F0F}" srcOrd="1" destOrd="0" presId="urn:microsoft.com/office/officeart/2005/8/layout/hList1"/>
    <dgm:cxn modelId="{08C792A3-19F2-432F-9D99-5CCF88C556CB}" type="presParOf" srcId="{858738D4-9DD8-464C-8498-9629964677A2}" destId="{5A4A71B4-CBAF-40EC-98C0-533C9C5FA2C2}" srcOrd="1" destOrd="0" presId="urn:microsoft.com/office/officeart/2005/8/layout/hList1"/>
    <dgm:cxn modelId="{E4628E4C-AAAD-4E43-A54C-E656075014D4}" type="presParOf" srcId="{858738D4-9DD8-464C-8498-9629964677A2}" destId="{5827D267-FCA2-4100-BDFB-E6276B616891}" srcOrd="2" destOrd="0" presId="urn:microsoft.com/office/officeart/2005/8/layout/hList1"/>
    <dgm:cxn modelId="{0F5F463E-5875-4F5F-8E34-1FD7C0C230BA}" type="presParOf" srcId="{5827D267-FCA2-4100-BDFB-E6276B616891}" destId="{4E8EAC14-2A88-4BE6-9940-DAD7E488FE3F}" srcOrd="0" destOrd="0" presId="urn:microsoft.com/office/officeart/2005/8/layout/hList1"/>
    <dgm:cxn modelId="{D56D58BF-57FA-4501-9A1B-FF88FA6FDDAA}" type="presParOf" srcId="{5827D267-FCA2-4100-BDFB-E6276B616891}" destId="{A91BDAA1-FA9D-4AC7-9A8F-CA74AAA408F2}" srcOrd="1" destOrd="0" presId="urn:microsoft.com/office/officeart/2005/8/layout/hList1"/>
    <dgm:cxn modelId="{95F8B8A5-A44F-4B35-A1D2-71DA9B4E5100}" type="presParOf" srcId="{858738D4-9DD8-464C-8498-9629964677A2}" destId="{C27B8B70-B917-41A1-BAED-FBB9B8022DDD}" srcOrd="3" destOrd="0" presId="urn:microsoft.com/office/officeart/2005/8/layout/hList1"/>
    <dgm:cxn modelId="{0A43DA18-3C8C-43F3-86E7-A3E9F8FC365B}" type="presParOf" srcId="{858738D4-9DD8-464C-8498-9629964677A2}" destId="{0DE05786-2342-49B5-8CFE-190453A62DC5}" srcOrd="4" destOrd="0" presId="urn:microsoft.com/office/officeart/2005/8/layout/hList1"/>
    <dgm:cxn modelId="{7D5FC5D4-064B-4F50-BD2A-AAC54F2F482B}" type="presParOf" srcId="{0DE05786-2342-49B5-8CFE-190453A62DC5}" destId="{CC1F9BF5-141B-4EE3-BD8D-9F3F66D00CE9}" srcOrd="0" destOrd="0" presId="urn:microsoft.com/office/officeart/2005/8/layout/hList1"/>
    <dgm:cxn modelId="{8CAA952E-FC15-45C2-B193-E511A695DDEF}" type="presParOf" srcId="{0DE05786-2342-49B5-8CFE-190453A62DC5}" destId="{3E30AF5D-9735-4380-82DC-B510C55E8D52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C1AF2A0-F97B-4859-AD8A-599C42F5082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9B7E32-8431-4F96-B562-4DD6359C3921}">
      <dgm:prSet phldrT="[Text]"/>
      <dgm:spPr/>
      <dgm:t>
        <a:bodyPr/>
        <a:lstStyle/>
        <a:p>
          <a:r>
            <a:rPr lang="en-US" dirty="0" smtClean="0"/>
            <a:t>Publish – Subscribe</a:t>
          </a:r>
          <a:endParaRPr lang="ru-RU" dirty="0"/>
        </a:p>
      </dgm:t>
    </dgm:pt>
    <dgm:pt modelId="{B4AA9B4F-CF04-4E49-B2EE-B309A3CC36EE}" type="parTrans" cxnId="{73ECD120-50C7-4D93-8788-C07C57AD76CC}">
      <dgm:prSet/>
      <dgm:spPr/>
      <dgm:t>
        <a:bodyPr/>
        <a:lstStyle/>
        <a:p>
          <a:endParaRPr lang="ru-RU"/>
        </a:p>
      </dgm:t>
    </dgm:pt>
    <dgm:pt modelId="{3E2FBDFF-3680-4499-BEDA-1E355A6E665D}" type="sibTrans" cxnId="{73ECD120-50C7-4D93-8788-C07C57AD76CC}">
      <dgm:prSet/>
      <dgm:spPr/>
      <dgm:t>
        <a:bodyPr/>
        <a:lstStyle/>
        <a:p>
          <a:endParaRPr lang="ru-RU"/>
        </a:p>
      </dgm:t>
    </dgm:pt>
    <dgm:pt modelId="{CB5A6455-4E4E-4FE1-9CC7-50BB2B95EB6F}">
      <dgm:prSet phldrT="[Text]"/>
      <dgm:spPr/>
      <dgm:t>
        <a:bodyPr/>
        <a:lstStyle/>
        <a:p>
          <a:r>
            <a:rPr lang="en-US" dirty="0" smtClean="0"/>
            <a:t>File generation</a:t>
          </a:r>
          <a:endParaRPr lang="ru-RU" dirty="0"/>
        </a:p>
      </dgm:t>
    </dgm:pt>
    <dgm:pt modelId="{C8FC09E1-7B94-47E7-B0A9-1176B10BC17F}" type="parTrans" cxnId="{9684FAA6-7142-4329-96E8-BC9DAD0C22D7}">
      <dgm:prSet/>
      <dgm:spPr/>
      <dgm:t>
        <a:bodyPr/>
        <a:lstStyle/>
        <a:p>
          <a:endParaRPr lang="ru-RU"/>
        </a:p>
      </dgm:t>
    </dgm:pt>
    <dgm:pt modelId="{2AE1D128-A3C9-4B59-811F-CF17A1324F2D}" type="sibTrans" cxnId="{9684FAA6-7142-4329-96E8-BC9DAD0C22D7}">
      <dgm:prSet/>
      <dgm:spPr/>
      <dgm:t>
        <a:bodyPr/>
        <a:lstStyle/>
        <a:p>
          <a:endParaRPr lang="ru-RU"/>
        </a:p>
      </dgm:t>
    </dgm:pt>
    <dgm:pt modelId="{5932EC35-922D-42AE-B4C1-51519C7FFE15}">
      <dgm:prSet phldrT="[Text]"/>
      <dgm:spPr/>
      <dgm:t>
        <a:bodyPr/>
        <a:lstStyle/>
        <a:p>
          <a:r>
            <a:rPr lang="en-US" dirty="0" smtClean="0"/>
            <a:t>Request – Response</a:t>
          </a:r>
          <a:endParaRPr lang="ru-RU" dirty="0"/>
        </a:p>
      </dgm:t>
    </dgm:pt>
    <dgm:pt modelId="{6061BEF3-1C92-4012-9F88-DEBF614FBDAA}" type="parTrans" cxnId="{04B0E0D0-196F-4E20-9456-4868F0486D7A}">
      <dgm:prSet/>
      <dgm:spPr/>
      <dgm:t>
        <a:bodyPr/>
        <a:lstStyle/>
        <a:p>
          <a:endParaRPr lang="ru-RU"/>
        </a:p>
      </dgm:t>
    </dgm:pt>
    <dgm:pt modelId="{FB7D0314-8525-44EA-9357-752B0FA00109}" type="sibTrans" cxnId="{04B0E0D0-196F-4E20-9456-4868F0486D7A}">
      <dgm:prSet/>
      <dgm:spPr/>
      <dgm:t>
        <a:bodyPr/>
        <a:lstStyle/>
        <a:p>
          <a:endParaRPr lang="ru-RU"/>
        </a:p>
      </dgm:t>
    </dgm:pt>
    <dgm:pt modelId="{DA61FC84-4495-4D56-9AEC-374B362ED702}">
      <dgm:prSet phldrT="[Text]"/>
      <dgm:spPr/>
      <dgm:t>
        <a:bodyPr/>
        <a:lstStyle/>
        <a:p>
          <a:r>
            <a:rPr lang="ru-RU" dirty="0" smtClean="0"/>
            <a:t>Публикация изменений через корпоративную шину (</a:t>
          </a:r>
          <a:r>
            <a:rPr lang="en-US" dirty="0" smtClean="0"/>
            <a:t>ESB)</a:t>
          </a:r>
          <a:endParaRPr lang="ru-RU" dirty="0"/>
        </a:p>
      </dgm:t>
    </dgm:pt>
    <dgm:pt modelId="{68404720-0476-44B1-A807-EEB56BA377C9}" type="parTrans" cxnId="{8C86D728-D686-4325-A113-F9F25414BEE4}">
      <dgm:prSet/>
      <dgm:spPr/>
      <dgm:t>
        <a:bodyPr/>
        <a:lstStyle/>
        <a:p>
          <a:endParaRPr lang="ru-RU"/>
        </a:p>
      </dgm:t>
    </dgm:pt>
    <dgm:pt modelId="{9B3C8F7F-5C7A-404D-B57D-1E8B98FA53A9}" type="sibTrans" cxnId="{8C86D728-D686-4325-A113-F9F25414BEE4}">
      <dgm:prSet/>
      <dgm:spPr/>
      <dgm:t>
        <a:bodyPr/>
        <a:lstStyle/>
        <a:p>
          <a:endParaRPr lang="ru-RU"/>
        </a:p>
      </dgm:t>
    </dgm:pt>
    <dgm:pt modelId="{25D7AF35-1F0C-4D2E-B242-2F07E7CD9C8E}">
      <dgm:prSet phldrT="[Text]"/>
      <dgm:spPr/>
      <dgm:t>
        <a:bodyPr/>
        <a:lstStyle/>
        <a:p>
          <a:r>
            <a:rPr lang="ru-RU" dirty="0" smtClean="0"/>
            <a:t>Выгрузка данных вы файлы по запросу или расписанию</a:t>
          </a:r>
          <a:endParaRPr lang="ru-RU" dirty="0"/>
        </a:p>
      </dgm:t>
    </dgm:pt>
    <dgm:pt modelId="{F55F8F14-42CA-4EAC-BABF-67D84A0F791C}" type="parTrans" cxnId="{9A3BC938-2648-4E74-917D-A402C5B2FD97}">
      <dgm:prSet/>
      <dgm:spPr/>
      <dgm:t>
        <a:bodyPr/>
        <a:lstStyle/>
        <a:p>
          <a:endParaRPr lang="ru-RU"/>
        </a:p>
      </dgm:t>
    </dgm:pt>
    <dgm:pt modelId="{7C512CE6-7EEA-4BAD-A718-E336593DCF1F}" type="sibTrans" cxnId="{9A3BC938-2648-4E74-917D-A402C5B2FD97}">
      <dgm:prSet/>
      <dgm:spPr/>
      <dgm:t>
        <a:bodyPr/>
        <a:lstStyle/>
        <a:p>
          <a:endParaRPr lang="ru-RU"/>
        </a:p>
      </dgm:t>
    </dgm:pt>
    <dgm:pt modelId="{3944445F-32F8-4828-B908-38A96E7511BA}">
      <dgm:prSet phldrT="[Text]"/>
      <dgm:spPr/>
      <dgm:t>
        <a:bodyPr/>
        <a:lstStyle/>
        <a:p>
          <a:r>
            <a:rPr lang="en-US" dirty="0" smtClean="0"/>
            <a:t>Web-</a:t>
          </a:r>
          <a:r>
            <a:rPr lang="ru-RU" dirty="0" smtClean="0"/>
            <a:t>сервис запросов к </a:t>
          </a:r>
          <a:r>
            <a:rPr lang="en-US" dirty="0" smtClean="0"/>
            <a:t>Master-</a:t>
          </a:r>
          <a:r>
            <a:rPr lang="ru-RU" dirty="0" smtClean="0"/>
            <a:t>данным</a:t>
          </a:r>
          <a:endParaRPr lang="ru-RU" dirty="0"/>
        </a:p>
      </dgm:t>
    </dgm:pt>
    <dgm:pt modelId="{0CAD7BC5-0DBB-4B93-B7FB-1702D65C7414}" type="parTrans" cxnId="{EAFB4A1F-EB00-44B5-A2DD-C7F4D35DEBCB}">
      <dgm:prSet/>
      <dgm:spPr/>
      <dgm:t>
        <a:bodyPr/>
        <a:lstStyle/>
        <a:p>
          <a:endParaRPr lang="ru-RU"/>
        </a:p>
      </dgm:t>
    </dgm:pt>
    <dgm:pt modelId="{5E6521D3-7D24-459F-8368-7388BE452A26}" type="sibTrans" cxnId="{EAFB4A1F-EB00-44B5-A2DD-C7F4D35DEBCB}">
      <dgm:prSet/>
      <dgm:spPr/>
      <dgm:t>
        <a:bodyPr/>
        <a:lstStyle/>
        <a:p>
          <a:endParaRPr lang="ru-RU"/>
        </a:p>
      </dgm:t>
    </dgm:pt>
    <dgm:pt modelId="{384CCAC7-89A0-4667-97C8-20E9A77ADB05}" type="pres">
      <dgm:prSet presAssocID="{5C1AF2A0-F97B-4859-AD8A-599C42F5082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5218E9-BFE9-4062-9467-D430562819B5}" type="pres">
      <dgm:prSet presAssocID="{799B7E32-8431-4F96-B562-4DD6359C3921}" presName="parentLin" presStyleCnt="0"/>
      <dgm:spPr/>
    </dgm:pt>
    <dgm:pt modelId="{6648D9EA-88EF-46CF-8C9C-033176B4292A}" type="pres">
      <dgm:prSet presAssocID="{799B7E32-8431-4F96-B562-4DD6359C392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DF4FB97-521F-4034-93C2-7F7E2F160A07}" type="pres">
      <dgm:prSet presAssocID="{799B7E32-8431-4F96-B562-4DD6359C392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091E0-23DC-45FE-A412-F23695BB5D7F}" type="pres">
      <dgm:prSet presAssocID="{799B7E32-8431-4F96-B562-4DD6359C3921}" presName="negativeSpace" presStyleCnt="0"/>
      <dgm:spPr/>
    </dgm:pt>
    <dgm:pt modelId="{85D6C784-83A7-426D-89CC-ACEBD2647B2E}" type="pres">
      <dgm:prSet presAssocID="{799B7E32-8431-4F96-B562-4DD6359C3921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D86191-2F40-45B6-BCBF-AFEC4B2A231F}" type="pres">
      <dgm:prSet presAssocID="{3E2FBDFF-3680-4499-BEDA-1E355A6E665D}" presName="spaceBetweenRectangles" presStyleCnt="0"/>
      <dgm:spPr/>
    </dgm:pt>
    <dgm:pt modelId="{6CB1E74C-0156-4694-81EA-7EBFBAF410FE}" type="pres">
      <dgm:prSet presAssocID="{CB5A6455-4E4E-4FE1-9CC7-50BB2B95EB6F}" presName="parentLin" presStyleCnt="0"/>
      <dgm:spPr/>
    </dgm:pt>
    <dgm:pt modelId="{6A59F5DF-5D34-4955-A018-75AC5E5C2CBE}" type="pres">
      <dgm:prSet presAssocID="{CB5A6455-4E4E-4FE1-9CC7-50BB2B95EB6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5E282DB-9C25-4752-9BE2-33293ECF8675}" type="pres">
      <dgm:prSet presAssocID="{CB5A6455-4E4E-4FE1-9CC7-50BB2B95EB6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7CDCD2-1873-4975-B588-8D74578BDD02}" type="pres">
      <dgm:prSet presAssocID="{CB5A6455-4E4E-4FE1-9CC7-50BB2B95EB6F}" presName="negativeSpace" presStyleCnt="0"/>
      <dgm:spPr/>
    </dgm:pt>
    <dgm:pt modelId="{F957AFB1-F6F6-4677-9D06-B9EDE3FE4891}" type="pres">
      <dgm:prSet presAssocID="{CB5A6455-4E4E-4FE1-9CC7-50BB2B95EB6F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D01433-3366-4031-A07E-51226C92D383}" type="pres">
      <dgm:prSet presAssocID="{2AE1D128-A3C9-4B59-811F-CF17A1324F2D}" presName="spaceBetweenRectangles" presStyleCnt="0"/>
      <dgm:spPr/>
    </dgm:pt>
    <dgm:pt modelId="{809D5318-DD8D-4C36-A0EF-4A12CE7E353D}" type="pres">
      <dgm:prSet presAssocID="{5932EC35-922D-42AE-B4C1-51519C7FFE15}" presName="parentLin" presStyleCnt="0"/>
      <dgm:spPr/>
    </dgm:pt>
    <dgm:pt modelId="{9AE39CB1-6ACD-4B77-8D9C-0ECE676841F9}" type="pres">
      <dgm:prSet presAssocID="{5932EC35-922D-42AE-B4C1-51519C7FFE1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3F45506-6901-4460-9C84-96FBF1E35CCE}" type="pres">
      <dgm:prSet presAssocID="{5932EC35-922D-42AE-B4C1-51519C7FFE1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3F365-FF73-4D18-BDBD-D56583BC1384}" type="pres">
      <dgm:prSet presAssocID="{5932EC35-922D-42AE-B4C1-51519C7FFE15}" presName="negativeSpace" presStyleCnt="0"/>
      <dgm:spPr/>
    </dgm:pt>
    <dgm:pt modelId="{20F259ED-15DA-439E-971C-4316936AD4FC}" type="pres">
      <dgm:prSet presAssocID="{5932EC35-922D-42AE-B4C1-51519C7FFE15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B0E0D0-196F-4E20-9456-4868F0486D7A}" srcId="{5C1AF2A0-F97B-4859-AD8A-599C42F50827}" destId="{5932EC35-922D-42AE-B4C1-51519C7FFE15}" srcOrd="2" destOrd="0" parTransId="{6061BEF3-1C92-4012-9F88-DEBF614FBDAA}" sibTransId="{FB7D0314-8525-44EA-9357-752B0FA00109}"/>
    <dgm:cxn modelId="{EAFB4A1F-EB00-44B5-A2DD-C7F4D35DEBCB}" srcId="{5932EC35-922D-42AE-B4C1-51519C7FFE15}" destId="{3944445F-32F8-4828-B908-38A96E7511BA}" srcOrd="0" destOrd="0" parTransId="{0CAD7BC5-0DBB-4B93-B7FB-1702D65C7414}" sibTransId="{5E6521D3-7D24-459F-8368-7388BE452A26}"/>
    <dgm:cxn modelId="{DAF8197E-FF00-4E42-8482-1F9103336601}" type="presOf" srcId="{5C1AF2A0-F97B-4859-AD8A-599C42F50827}" destId="{384CCAC7-89A0-4667-97C8-20E9A77ADB05}" srcOrd="0" destOrd="0" presId="urn:microsoft.com/office/officeart/2005/8/layout/list1"/>
    <dgm:cxn modelId="{8C86D728-D686-4325-A113-F9F25414BEE4}" srcId="{799B7E32-8431-4F96-B562-4DD6359C3921}" destId="{DA61FC84-4495-4D56-9AEC-374B362ED702}" srcOrd="0" destOrd="0" parTransId="{68404720-0476-44B1-A807-EEB56BA377C9}" sibTransId="{9B3C8F7F-5C7A-404D-B57D-1E8B98FA53A9}"/>
    <dgm:cxn modelId="{9B47DCA8-3EDE-4BAE-8CD3-21F0AAB78166}" type="presOf" srcId="{3944445F-32F8-4828-B908-38A96E7511BA}" destId="{20F259ED-15DA-439E-971C-4316936AD4FC}" srcOrd="0" destOrd="0" presId="urn:microsoft.com/office/officeart/2005/8/layout/list1"/>
    <dgm:cxn modelId="{BFAFABCC-2505-4CD7-A759-058F86600AE7}" type="presOf" srcId="{5932EC35-922D-42AE-B4C1-51519C7FFE15}" destId="{63F45506-6901-4460-9C84-96FBF1E35CCE}" srcOrd="1" destOrd="0" presId="urn:microsoft.com/office/officeart/2005/8/layout/list1"/>
    <dgm:cxn modelId="{73ECD120-50C7-4D93-8788-C07C57AD76CC}" srcId="{5C1AF2A0-F97B-4859-AD8A-599C42F50827}" destId="{799B7E32-8431-4F96-B562-4DD6359C3921}" srcOrd="0" destOrd="0" parTransId="{B4AA9B4F-CF04-4E49-B2EE-B309A3CC36EE}" sibTransId="{3E2FBDFF-3680-4499-BEDA-1E355A6E665D}"/>
    <dgm:cxn modelId="{10B6D1BC-BBEB-4375-9631-F59954FBD95A}" type="presOf" srcId="{DA61FC84-4495-4D56-9AEC-374B362ED702}" destId="{85D6C784-83A7-426D-89CC-ACEBD2647B2E}" srcOrd="0" destOrd="0" presId="urn:microsoft.com/office/officeart/2005/8/layout/list1"/>
    <dgm:cxn modelId="{9684FAA6-7142-4329-96E8-BC9DAD0C22D7}" srcId="{5C1AF2A0-F97B-4859-AD8A-599C42F50827}" destId="{CB5A6455-4E4E-4FE1-9CC7-50BB2B95EB6F}" srcOrd="1" destOrd="0" parTransId="{C8FC09E1-7B94-47E7-B0A9-1176B10BC17F}" sibTransId="{2AE1D128-A3C9-4B59-811F-CF17A1324F2D}"/>
    <dgm:cxn modelId="{746F9981-2A5E-4811-B32E-BDDC9781EEBE}" type="presOf" srcId="{25D7AF35-1F0C-4D2E-B242-2F07E7CD9C8E}" destId="{F957AFB1-F6F6-4677-9D06-B9EDE3FE4891}" srcOrd="0" destOrd="0" presId="urn:microsoft.com/office/officeart/2005/8/layout/list1"/>
    <dgm:cxn modelId="{12E1CD73-D54D-4B13-8454-ABAA46F00557}" type="presOf" srcId="{CB5A6455-4E4E-4FE1-9CC7-50BB2B95EB6F}" destId="{6A59F5DF-5D34-4955-A018-75AC5E5C2CBE}" srcOrd="0" destOrd="0" presId="urn:microsoft.com/office/officeart/2005/8/layout/list1"/>
    <dgm:cxn modelId="{9A3BC938-2648-4E74-917D-A402C5B2FD97}" srcId="{CB5A6455-4E4E-4FE1-9CC7-50BB2B95EB6F}" destId="{25D7AF35-1F0C-4D2E-B242-2F07E7CD9C8E}" srcOrd="0" destOrd="0" parTransId="{F55F8F14-42CA-4EAC-BABF-67D84A0F791C}" sibTransId="{7C512CE6-7EEA-4BAD-A718-E336593DCF1F}"/>
    <dgm:cxn modelId="{3F1CFE20-E8C8-45E7-AC57-8EA7B7C36E01}" type="presOf" srcId="{799B7E32-8431-4F96-B562-4DD6359C3921}" destId="{6648D9EA-88EF-46CF-8C9C-033176B4292A}" srcOrd="0" destOrd="0" presId="urn:microsoft.com/office/officeart/2005/8/layout/list1"/>
    <dgm:cxn modelId="{FB6431ED-8722-4DAB-85E6-3CA708B2DED2}" type="presOf" srcId="{5932EC35-922D-42AE-B4C1-51519C7FFE15}" destId="{9AE39CB1-6ACD-4B77-8D9C-0ECE676841F9}" srcOrd="0" destOrd="0" presId="urn:microsoft.com/office/officeart/2005/8/layout/list1"/>
    <dgm:cxn modelId="{C1219E2C-5649-4302-884B-7EDF60CB9E6D}" type="presOf" srcId="{CB5A6455-4E4E-4FE1-9CC7-50BB2B95EB6F}" destId="{A5E282DB-9C25-4752-9BE2-33293ECF8675}" srcOrd="1" destOrd="0" presId="urn:microsoft.com/office/officeart/2005/8/layout/list1"/>
    <dgm:cxn modelId="{0B5B678B-ED1B-46B6-908A-23EEFC7B1E75}" type="presOf" srcId="{799B7E32-8431-4F96-B562-4DD6359C3921}" destId="{1DF4FB97-521F-4034-93C2-7F7E2F160A07}" srcOrd="1" destOrd="0" presId="urn:microsoft.com/office/officeart/2005/8/layout/list1"/>
    <dgm:cxn modelId="{D83E7EFF-264E-48B6-98DA-D59A13A1098A}" type="presParOf" srcId="{384CCAC7-89A0-4667-97C8-20E9A77ADB05}" destId="{045218E9-BFE9-4062-9467-D430562819B5}" srcOrd="0" destOrd="0" presId="urn:microsoft.com/office/officeart/2005/8/layout/list1"/>
    <dgm:cxn modelId="{356C4B33-2E8F-4468-A223-5EFF444A336F}" type="presParOf" srcId="{045218E9-BFE9-4062-9467-D430562819B5}" destId="{6648D9EA-88EF-46CF-8C9C-033176B4292A}" srcOrd="0" destOrd="0" presId="urn:microsoft.com/office/officeart/2005/8/layout/list1"/>
    <dgm:cxn modelId="{2CFD8B27-DAC8-4A7E-96B6-652FECDB9150}" type="presParOf" srcId="{045218E9-BFE9-4062-9467-D430562819B5}" destId="{1DF4FB97-521F-4034-93C2-7F7E2F160A07}" srcOrd="1" destOrd="0" presId="urn:microsoft.com/office/officeart/2005/8/layout/list1"/>
    <dgm:cxn modelId="{E6651C98-7785-4517-AF0C-AF62352EB65D}" type="presParOf" srcId="{384CCAC7-89A0-4667-97C8-20E9A77ADB05}" destId="{E9E091E0-23DC-45FE-A412-F23695BB5D7F}" srcOrd="1" destOrd="0" presId="urn:microsoft.com/office/officeart/2005/8/layout/list1"/>
    <dgm:cxn modelId="{FFAAEDAC-D7D3-4889-A557-110C1996DC7D}" type="presParOf" srcId="{384CCAC7-89A0-4667-97C8-20E9A77ADB05}" destId="{85D6C784-83A7-426D-89CC-ACEBD2647B2E}" srcOrd="2" destOrd="0" presId="urn:microsoft.com/office/officeart/2005/8/layout/list1"/>
    <dgm:cxn modelId="{820274EA-8EC9-4D3E-9F0A-60EA91BA2957}" type="presParOf" srcId="{384CCAC7-89A0-4667-97C8-20E9A77ADB05}" destId="{D0D86191-2F40-45B6-BCBF-AFEC4B2A231F}" srcOrd="3" destOrd="0" presId="urn:microsoft.com/office/officeart/2005/8/layout/list1"/>
    <dgm:cxn modelId="{7A9F73BB-23AD-4209-B8B7-956309F74661}" type="presParOf" srcId="{384CCAC7-89A0-4667-97C8-20E9A77ADB05}" destId="{6CB1E74C-0156-4694-81EA-7EBFBAF410FE}" srcOrd="4" destOrd="0" presId="urn:microsoft.com/office/officeart/2005/8/layout/list1"/>
    <dgm:cxn modelId="{B61DCE9C-0397-4402-8B85-D10EB3087F07}" type="presParOf" srcId="{6CB1E74C-0156-4694-81EA-7EBFBAF410FE}" destId="{6A59F5DF-5D34-4955-A018-75AC5E5C2CBE}" srcOrd="0" destOrd="0" presId="urn:microsoft.com/office/officeart/2005/8/layout/list1"/>
    <dgm:cxn modelId="{B4925BB7-F96B-45E2-B7D0-579454FF6E94}" type="presParOf" srcId="{6CB1E74C-0156-4694-81EA-7EBFBAF410FE}" destId="{A5E282DB-9C25-4752-9BE2-33293ECF8675}" srcOrd="1" destOrd="0" presId="urn:microsoft.com/office/officeart/2005/8/layout/list1"/>
    <dgm:cxn modelId="{474633FC-8EAE-42D4-9D1A-45F867A4E7B9}" type="presParOf" srcId="{384CCAC7-89A0-4667-97C8-20E9A77ADB05}" destId="{E07CDCD2-1873-4975-B588-8D74578BDD02}" srcOrd="5" destOrd="0" presId="urn:microsoft.com/office/officeart/2005/8/layout/list1"/>
    <dgm:cxn modelId="{491F8385-6267-47FA-AFC0-AF6E6E31003A}" type="presParOf" srcId="{384CCAC7-89A0-4667-97C8-20E9A77ADB05}" destId="{F957AFB1-F6F6-4677-9D06-B9EDE3FE4891}" srcOrd="6" destOrd="0" presId="urn:microsoft.com/office/officeart/2005/8/layout/list1"/>
    <dgm:cxn modelId="{94462A06-429B-40DF-A390-577A37403C79}" type="presParOf" srcId="{384CCAC7-89A0-4667-97C8-20E9A77ADB05}" destId="{EED01433-3366-4031-A07E-51226C92D383}" srcOrd="7" destOrd="0" presId="urn:microsoft.com/office/officeart/2005/8/layout/list1"/>
    <dgm:cxn modelId="{34CEB5B6-99F2-4B84-B240-4EAED65AB9DC}" type="presParOf" srcId="{384CCAC7-89A0-4667-97C8-20E9A77ADB05}" destId="{809D5318-DD8D-4C36-A0EF-4A12CE7E353D}" srcOrd="8" destOrd="0" presId="urn:microsoft.com/office/officeart/2005/8/layout/list1"/>
    <dgm:cxn modelId="{8532EF57-5064-4D64-BAE9-E4A8E461A8A7}" type="presParOf" srcId="{809D5318-DD8D-4C36-A0EF-4A12CE7E353D}" destId="{9AE39CB1-6ACD-4B77-8D9C-0ECE676841F9}" srcOrd="0" destOrd="0" presId="urn:microsoft.com/office/officeart/2005/8/layout/list1"/>
    <dgm:cxn modelId="{2075A49B-C4B5-4014-AA68-E92858F4AED2}" type="presParOf" srcId="{809D5318-DD8D-4C36-A0EF-4A12CE7E353D}" destId="{63F45506-6901-4460-9C84-96FBF1E35CCE}" srcOrd="1" destOrd="0" presId="urn:microsoft.com/office/officeart/2005/8/layout/list1"/>
    <dgm:cxn modelId="{14066038-B18E-4B2E-9019-1BE9FC13AE4F}" type="presParOf" srcId="{384CCAC7-89A0-4667-97C8-20E9A77ADB05}" destId="{2EE3F365-FF73-4D18-BDBD-D56583BC1384}" srcOrd="9" destOrd="0" presId="urn:microsoft.com/office/officeart/2005/8/layout/list1"/>
    <dgm:cxn modelId="{CFAA8C8A-1F5E-4D22-9B1E-045A4B354C94}" type="presParOf" srcId="{384CCAC7-89A0-4667-97C8-20E9A77ADB05}" destId="{20F259ED-15DA-439E-971C-4316936AD4F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C1AF2A0-F97B-4859-AD8A-599C42F5082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9B7E32-8431-4F96-B562-4DD6359C3921}">
      <dgm:prSet phldrT="[Text]"/>
      <dgm:spPr/>
      <dgm:t>
        <a:bodyPr/>
        <a:lstStyle/>
        <a:p>
          <a:r>
            <a:rPr lang="en-US" dirty="0" smtClean="0"/>
            <a:t>Publish – Subscribe</a:t>
          </a:r>
          <a:endParaRPr lang="ru-RU" dirty="0"/>
        </a:p>
      </dgm:t>
    </dgm:pt>
    <dgm:pt modelId="{B4AA9B4F-CF04-4E49-B2EE-B309A3CC36EE}" type="parTrans" cxnId="{73ECD120-50C7-4D93-8788-C07C57AD76CC}">
      <dgm:prSet/>
      <dgm:spPr/>
      <dgm:t>
        <a:bodyPr/>
        <a:lstStyle/>
        <a:p>
          <a:endParaRPr lang="ru-RU"/>
        </a:p>
      </dgm:t>
    </dgm:pt>
    <dgm:pt modelId="{3E2FBDFF-3680-4499-BEDA-1E355A6E665D}" type="sibTrans" cxnId="{73ECD120-50C7-4D93-8788-C07C57AD76CC}">
      <dgm:prSet/>
      <dgm:spPr/>
      <dgm:t>
        <a:bodyPr/>
        <a:lstStyle/>
        <a:p>
          <a:endParaRPr lang="ru-RU"/>
        </a:p>
      </dgm:t>
    </dgm:pt>
    <dgm:pt modelId="{CB5A6455-4E4E-4FE1-9CC7-50BB2B95EB6F}">
      <dgm:prSet phldrT="[Text]"/>
      <dgm:spPr/>
      <dgm:t>
        <a:bodyPr/>
        <a:lstStyle/>
        <a:p>
          <a:r>
            <a:rPr lang="en-US" dirty="0" smtClean="0"/>
            <a:t>File generation</a:t>
          </a:r>
          <a:endParaRPr lang="ru-RU" dirty="0"/>
        </a:p>
      </dgm:t>
    </dgm:pt>
    <dgm:pt modelId="{C8FC09E1-7B94-47E7-B0A9-1176B10BC17F}" type="parTrans" cxnId="{9684FAA6-7142-4329-96E8-BC9DAD0C22D7}">
      <dgm:prSet/>
      <dgm:spPr/>
      <dgm:t>
        <a:bodyPr/>
        <a:lstStyle/>
        <a:p>
          <a:endParaRPr lang="ru-RU"/>
        </a:p>
      </dgm:t>
    </dgm:pt>
    <dgm:pt modelId="{2AE1D128-A3C9-4B59-811F-CF17A1324F2D}" type="sibTrans" cxnId="{9684FAA6-7142-4329-96E8-BC9DAD0C22D7}">
      <dgm:prSet/>
      <dgm:spPr/>
      <dgm:t>
        <a:bodyPr/>
        <a:lstStyle/>
        <a:p>
          <a:endParaRPr lang="ru-RU"/>
        </a:p>
      </dgm:t>
    </dgm:pt>
    <dgm:pt modelId="{5932EC35-922D-42AE-B4C1-51519C7FFE15}">
      <dgm:prSet phldrT="[Text]"/>
      <dgm:spPr/>
      <dgm:t>
        <a:bodyPr/>
        <a:lstStyle/>
        <a:p>
          <a:r>
            <a:rPr lang="en-US" dirty="0" smtClean="0"/>
            <a:t>Request – Response</a:t>
          </a:r>
          <a:endParaRPr lang="ru-RU" dirty="0"/>
        </a:p>
      </dgm:t>
    </dgm:pt>
    <dgm:pt modelId="{6061BEF3-1C92-4012-9F88-DEBF614FBDAA}" type="parTrans" cxnId="{04B0E0D0-196F-4E20-9456-4868F0486D7A}">
      <dgm:prSet/>
      <dgm:spPr/>
      <dgm:t>
        <a:bodyPr/>
        <a:lstStyle/>
        <a:p>
          <a:endParaRPr lang="ru-RU"/>
        </a:p>
      </dgm:t>
    </dgm:pt>
    <dgm:pt modelId="{FB7D0314-8525-44EA-9357-752B0FA00109}" type="sibTrans" cxnId="{04B0E0D0-196F-4E20-9456-4868F0486D7A}">
      <dgm:prSet/>
      <dgm:spPr/>
      <dgm:t>
        <a:bodyPr/>
        <a:lstStyle/>
        <a:p>
          <a:endParaRPr lang="ru-RU"/>
        </a:p>
      </dgm:t>
    </dgm:pt>
    <dgm:pt modelId="{DA61FC84-4495-4D56-9AEC-374B362ED702}">
      <dgm:prSet phldrT="[Text]"/>
      <dgm:spPr/>
      <dgm:t>
        <a:bodyPr/>
        <a:lstStyle/>
        <a:p>
          <a:r>
            <a:rPr lang="en-US" dirty="0" smtClean="0"/>
            <a:t>Messaging: TIBCO, WebSphere MQ, </a:t>
          </a:r>
          <a:r>
            <a:rPr lang="en-US" dirty="0" err="1" smtClean="0"/>
            <a:t>RabbitMQ</a:t>
          </a:r>
          <a:endParaRPr lang="ru-RU" dirty="0"/>
        </a:p>
      </dgm:t>
    </dgm:pt>
    <dgm:pt modelId="{68404720-0476-44B1-A807-EEB56BA377C9}" type="parTrans" cxnId="{8C86D728-D686-4325-A113-F9F25414BEE4}">
      <dgm:prSet/>
      <dgm:spPr/>
      <dgm:t>
        <a:bodyPr/>
        <a:lstStyle/>
        <a:p>
          <a:endParaRPr lang="ru-RU"/>
        </a:p>
      </dgm:t>
    </dgm:pt>
    <dgm:pt modelId="{9B3C8F7F-5C7A-404D-B57D-1E8B98FA53A9}" type="sibTrans" cxnId="{8C86D728-D686-4325-A113-F9F25414BEE4}">
      <dgm:prSet/>
      <dgm:spPr/>
      <dgm:t>
        <a:bodyPr/>
        <a:lstStyle/>
        <a:p>
          <a:endParaRPr lang="ru-RU"/>
        </a:p>
      </dgm:t>
    </dgm:pt>
    <dgm:pt modelId="{25D7AF35-1F0C-4D2E-B242-2F07E7CD9C8E}">
      <dgm:prSet phldrT="[Text]"/>
      <dgm:spPr/>
      <dgm:t>
        <a:bodyPr/>
        <a:lstStyle/>
        <a:p>
          <a:r>
            <a:rPr lang="en-US" dirty="0" smtClean="0"/>
            <a:t>Spring Batch / Spring XD</a:t>
          </a:r>
          <a:endParaRPr lang="ru-RU" dirty="0"/>
        </a:p>
      </dgm:t>
    </dgm:pt>
    <dgm:pt modelId="{F55F8F14-42CA-4EAC-BABF-67D84A0F791C}" type="parTrans" cxnId="{9A3BC938-2648-4E74-917D-A402C5B2FD97}">
      <dgm:prSet/>
      <dgm:spPr/>
      <dgm:t>
        <a:bodyPr/>
        <a:lstStyle/>
        <a:p>
          <a:endParaRPr lang="ru-RU"/>
        </a:p>
      </dgm:t>
    </dgm:pt>
    <dgm:pt modelId="{7C512CE6-7EEA-4BAD-A718-E336593DCF1F}" type="sibTrans" cxnId="{9A3BC938-2648-4E74-917D-A402C5B2FD97}">
      <dgm:prSet/>
      <dgm:spPr/>
      <dgm:t>
        <a:bodyPr/>
        <a:lstStyle/>
        <a:p>
          <a:endParaRPr lang="ru-RU"/>
        </a:p>
      </dgm:t>
    </dgm:pt>
    <dgm:pt modelId="{3944445F-32F8-4828-B908-38A96E7511BA}">
      <dgm:prSet phldrT="[Text]"/>
      <dgm:spPr/>
      <dgm:t>
        <a:bodyPr/>
        <a:lstStyle/>
        <a:p>
          <a:r>
            <a:rPr lang="en-US" dirty="0" smtClean="0"/>
            <a:t>SQL + Web REST framework</a:t>
          </a:r>
          <a:endParaRPr lang="ru-RU" dirty="0"/>
        </a:p>
      </dgm:t>
    </dgm:pt>
    <dgm:pt modelId="{0CAD7BC5-0DBB-4B93-B7FB-1702D65C7414}" type="parTrans" cxnId="{EAFB4A1F-EB00-44B5-A2DD-C7F4D35DEBCB}">
      <dgm:prSet/>
      <dgm:spPr/>
      <dgm:t>
        <a:bodyPr/>
        <a:lstStyle/>
        <a:p>
          <a:endParaRPr lang="ru-RU"/>
        </a:p>
      </dgm:t>
    </dgm:pt>
    <dgm:pt modelId="{5E6521D3-7D24-459F-8368-7388BE452A26}" type="sibTrans" cxnId="{EAFB4A1F-EB00-44B5-A2DD-C7F4D35DEBCB}">
      <dgm:prSet/>
      <dgm:spPr/>
      <dgm:t>
        <a:bodyPr/>
        <a:lstStyle/>
        <a:p>
          <a:endParaRPr lang="ru-RU"/>
        </a:p>
      </dgm:t>
    </dgm:pt>
    <dgm:pt modelId="{384CCAC7-89A0-4667-97C8-20E9A77ADB05}" type="pres">
      <dgm:prSet presAssocID="{5C1AF2A0-F97B-4859-AD8A-599C42F5082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5218E9-BFE9-4062-9467-D430562819B5}" type="pres">
      <dgm:prSet presAssocID="{799B7E32-8431-4F96-B562-4DD6359C3921}" presName="parentLin" presStyleCnt="0"/>
      <dgm:spPr/>
    </dgm:pt>
    <dgm:pt modelId="{6648D9EA-88EF-46CF-8C9C-033176B4292A}" type="pres">
      <dgm:prSet presAssocID="{799B7E32-8431-4F96-B562-4DD6359C392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DF4FB97-521F-4034-93C2-7F7E2F160A07}" type="pres">
      <dgm:prSet presAssocID="{799B7E32-8431-4F96-B562-4DD6359C392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091E0-23DC-45FE-A412-F23695BB5D7F}" type="pres">
      <dgm:prSet presAssocID="{799B7E32-8431-4F96-B562-4DD6359C3921}" presName="negativeSpace" presStyleCnt="0"/>
      <dgm:spPr/>
    </dgm:pt>
    <dgm:pt modelId="{85D6C784-83A7-426D-89CC-ACEBD2647B2E}" type="pres">
      <dgm:prSet presAssocID="{799B7E32-8431-4F96-B562-4DD6359C3921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D86191-2F40-45B6-BCBF-AFEC4B2A231F}" type="pres">
      <dgm:prSet presAssocID="{3E2FBDFF-3680-4499-BEDA-1E355A6E665D}" presName="spaceBetweenRectangles" presStyleCnt="0"/>
      <dgm:spPr/>
    </dgm:pt>
    <dgm:pt modelId="{6CB1E74C-0156-4694-81EA-7EBFBAF410FE}" type="pres">
      <dgm:prSet presAssocID="{CB5A6455-4E4E-4FE1-9CC7-50BB2B95EB6F}" presName="parentLin" presStyleCnt="0"/>
      <dgm:spPr/>
    </dgm:pt>
    <dgm:pt modelId="{6A59F5DF-5D34-4955-A018-75AC5E5C2CBE}" type="pres">
      <dgm:prSet presAssocID="{CB5A6455-4E4E-4FE1-9CC7-50BB2B95EB6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5E282DB-9C25-4752-9BE2-33293ECF8675}" type="pres">
      <dgm:prSet presAssocID="{CB5A6455-4E4E-4FE1-9CC7-50BB2B95EB6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7CDCD2-1873-4975-B588-8D74578BDD02}" type="pres">
      <dgm:prSet presAssocID="{CB5A6455-4E4E-4FE1-9CC7-50BB2B95EB6F}" presName="negativeSpace" presStyleCnt="0"/>
      <dgm:spPr/>
    </dgm:pt>
    <dgm:pt modelId="{F957AFB1-F6F6-4677-9D06-B9EDE3FE4891}" type="pres">
      <dgm:prSet presAssocID="{CB5A6455-4E4E-4FE1-9CC7-50BB2B95EB6F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D01433-3366-4031-A07E-51226C92D383}" type="pres">
      <dgm:prSet presAssocID="{2AE1D128-A3C9-4B59-811F-CF17A1324F2D}" presName="spaceBetweenRectangles" presStyleCnt="0"/>
      <dgm:spPr/>
    </dgm:pt>
    <dgm:pt modelId="{809D5318-DD8D-4C36-A0EF-4A12CE7E353D}" type="pres">
      <dgm:prSet presAssocID="{5932EC35-922D-42AE-B4C1-51519C7FFE15}" presName="parentLin" presStyleCnt="0"/>
      <dgm:spPr/>
    </dgm:pt>
    <dgm:pt modelId="{9AE39CB1-6ACD-4B77-8D9C-0ECE676841F9}" type="pres">
      <dgm:prSet presAssocID="{5932EC35-922D-42AE-B4C1-51519C7FFE1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3F45506-6901-4460-9C84-96FBF1E35CCE}" type="pres">
      <dgm:prSet presAssocID="{5932EC35-922D-42AE-B4C1-51519C7FFE1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3F365-FF73-4D18-BDBD-D56583BC1384}" type="pres">
      <dgm:prSet presAssocID="{5932EC35-922D-42AE-B4C1-51519C7FFE15}" presName="negativeSpace" presStyleCnt="0"/>
      <dgm:spPr/>
    </dgm:pt>
    <dgm:pt modelId="{20F259ED-15DA-439E-971C-4316936AD4FC}" type="pres">
      <dgm:prSet presAssocID="{5932EC35-922D-42AE-B4C1-51519C7FFE15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B0E0D0-196F-4E20-9456-4868F0486D7A}" srcId="{5C1AF2A0-F97B-4859-AD8A-599C42F50827}" destId="{5932EC35-922D-42AE-B4C1-51519C7FFE15}" srcOrd="2" destOrd="0" parTransId="{6061BEF3-1C92-4012-9F88-DEBF614FBDAA}" sibTransId="{FB7D0314-8525-44EA-9357-752B0FA00109}"/>
    <dgm:cxn modelId="{EAFB4A1F-EB00-44B5-A2DD-C7F4D35DEBCB}" srcId="{5932EC35-922D-42AE-B4C1-51519C7FFE15}" destId="{3944445F-32F8-4828-B908-38A96E7511BA}" srcOrd="0" destOrd="0" parTransId="{0CAD7BC5-0DBB-4B93-B7FB-1702D65C7414}" sibTransId="{5E6521D3-7D24-459F-8368-7388BE452A26}"/>
    <dgm:cxn modelId="{8C86D728-D686-4325-A113-F9F25414BEE4}" srcId="{799B7E32-8431-4F96-B562-4DD6359C3921}" destId="{DA61FC84-4495-4D56-9AEC-374B362ED702}" srcOrd="0" destOrd="0" parTransId="{68404720-0476-44B1-A807-EEB56BA377C9}" sibTransId="{9B3C8F7F-5C7A-404D-B57D-1E8B98FA53A9}"/>
    <dgm:cxn modelId="{DBEFCB0F-3A54-45D8-BD47-02763F7CE4BC}" type="presOf" srcId="{5932EC35-922D-42AE-B4C1-51519C7FFE15}" destId="{63F45506-6901-4460-9C84-96FBF1E35CCE}" srcOrd="1" destOrd="0" presId="urn:microsoft.com/office/officeart/2005/8/layout/list1"/>
    <dgm:cxn modelId="{D08BF5C7-C478-4128-A847-60FD9786E275}" type="presOf" srcId="{5932EC35-922D-42AE-B4C1-51519C7FFE15}" destId="{9AE39CB1-6ACD-4B77-8D9C-0ECE676841F9}" srcOrd="0" destOrd="0" presId="urn:microsoft.com/office/officeart/2005/8/layout/list1"/>
    <dgm:cxn modelId="{DA92D944-EB3C-4093-8D7A-0512F81073E5}" type="presOf" srcId="{CB5A6455-4E4E-4FE1-9CC7-50BB2B95EB6F}" destId="{6A59F5DF-5D34-4955-A018-75AC5E5C2CBE}" srcOrd="0" destOrd="0" presId="urn:microsoft.com/office/officeart/2005/8/layout/list1"/>
    <dgm:cxn modelId="{73468BA8-E040-40E4-B1BB-5A90C9E75764}" type="presOf" srcId="{5C1AF2A0-F97B-4859-AD8A-599C42F50827}" destId="{384CCAC7-89A0-4667-97C8-20E9A77ADB05}" srcOrd="0" destOrd="0" presId="urn:microsoft.com/office/officeart/2005/8/layout/list1"/>
    <dgm:cxn modelId="{73ECD120-50C7-4D93-8788-C07C57AD76CC}" srcId="{5C1AF2A0-F97B-4859-AD8A-599C42F50827}" destId="{799B7E32-8431-4F96-B562-4DD6359C3921}" srcOrd="0" destOrd="0" parTransId="{B4AA9B4F-CF04-4E49-B2EE-B309A3CC36EE}" sibTransId="{3E2FBDFF-3680-4499-BEDA-1E355A6E665D}"/>
    <dgm:cxn modelId="{9684FAA6-7142-4329-96E8-BC9DAD0C22D7}" srcId="{5C1AF2A0-F97B-4859-AD8A-599C42F50827}" destId="{CB5A6455-4E4E-4FE1-9CC7-50BB2B95EB6F}" srcOrd="1" destOrd="0" parTransId="{C8FC09E1-7B94-47E7-B0A9-1176B10BC17F}" sibTransId="{2AE1D128-A3C9-4B59-811F-CF17A1324F2D}"/>
    <dgm:cxn modelId="{32F618DE-542A-4C40-85B4-D814CCFB81AC}" type="presOf" srcId="{799B7E32-8431-4F96-B562-4DD6359C3921}" destId="{1DF4FB97-521F-4034-93C2-7F7E2F160A07}" srcOrd="1" destOrd="0" presId="urn:microsoft.com/office/officeart/2005/8/layout/list1"/>
    <dgm:cxn modelId="{D86D4073-0639-43A5-A05C-84E7BE804AA7}" type="presOf" srcId="{25D7AF35-1F0C-4D2E-B242-2F07E7CD9C8E}" destId="{F957AFB1-F6F6-4677-9D06-B9EDE3FE4891}" srcOrd="0" destOrd="0" presId="urn:microsoft.com/office/officeart/2005/8/layout/list1"/>
    <dgm:cxn modelId="{B0DC5F11-2718-4C9E-861D-9147EB637CE2}" type="presOf" srcId="{3944445F-32F8-4828-B908-38A96E7511BA}" destId="{20F259ED-15DA-439E-971C-4316936AD4FC}" srcOrd="0" destOrd="0" presId="urn:microsoft.com/office/officeart/2005/8/layout/list1"/>
    <dgm:cxn modelId="{9A3BC938-2648-4E74-917D-A402C5B2FD97}" srcId="{CB5A6455-4E4E-4FE1-9CC7-50BB2B95EB6F}" destId="{25D7AF35-1F0C-4D2E-B242-2F07E7CD9C8E}" srcOrd="0" destOrd="0" parTransId="{F55F8F14-42CA-4EAC-BABF-67D84A0F791C}" sibTransId="{7C512CE6-7EEA-4BAD-A718-E336593DCF1F}"/>
    <dgm:cxn modelId="{D0FF1FB6-8D8F-4799-8854-327E3CC0770E}" type="presOf" srcId="{DA61FC84-4495-4D56-9AEC-374B362ED702}" destId="{85D6C784-83A7-426D-89CC-ACEBD2647B2E}" srcOrd="0" destOrd="0" presId="urn:microsoft.com/office/officeart/2005/8/layout/list1"/>
    <dgm:cxn modelId="{6F8B3C40-EB9E-4D67-9253-F29B3199C827}" type="presOf" srcId="{799B7E32-8431-4F96-B562-4DD6359C3921}" destId="{6648D9EA-88EF-46CF-8C9C-033176B4292A}" srcOrd="0" destOrd="0" presId="urn:microsoft.com/office/officeart/2005/8/layout/list1"/>
    <dgm:cxn modelId="{C02BECC9-BC82-4981-BDF6-33465D3EE772}" type="presOf" srcId="{CB5A6455-4E4E-4FE1-9CC7-50BB2B95EB6F}" destId="{A5E282DB-9C25-4752-9BE2-33293ECF8675}" srcOrd="1" destOrd="0" presId="urn:microsoft.com/office/officeart/2005/8/layout/list1"/>
    <dgm:cxn modelId="{F0AC57EA-6CDD-4E3A-AA9E-48644A80E635}" type="presParOf" srcId="{384CCAC7-89A0-4667-97C8-20E9A77ADB05}" destId="{045218E9-BFE9-4062-9467-D430562819B5}" srcOrd="0" destOrd="0" presId="urn:microsoft.com/office/officeart/2005/8/layout/list1"/>
    <dgm:cxn modelId="{ED2A4A66-FA29-4D7D-8036-49A30E68AEE0}" type="presParOf" srcId="{045218E9-BFE9-4062-9467-D430562819B5}" destId="{6648D9EA-88EF-46CF-8C9C-033176B4292A}" srcOrd="0" destOrd="0" presId="urn:microsoft.com/office/officeart/2005/8/layout/list1"/>
    <dgm:cxn modelId="{0824C37D-4959-4367-98B1-1A10382DAB8F}" type="presParOf" srcId="{045218E9-BFE9-4062-9467-D430562819B5}" destId="{1DF4FB97-521F-4034-93C2-7F7E2F160A07}" srcOrd="1" destOrd="0" presId="urn:microsoft.com/office/officeart/2005/8/layout/list1"/>
    <dgm:cxn modelId="{47826A83-0D9D-47C7-938C-CA1C12EDD622}" type="presParOf" srcId="{384CCAC7-89A0-4667-97C8-20E9A77ADB05}" destId="{E9E091E0-23DC-45FE-A412-F23695BB5D7F}" srcOrd="1" destOrd="0" presId="urn:microsoft.com/office/officeart/2005/8/layout/list1"/>
    <dgm:cxn modelId="{5BD2C33D-7A01-43E1-9DB8-F03479C48437}" type="presParOf" srcId="{384CCAC7-89A0-4667-97C8-20E9A77ADB05}" destId="{85D6C784-83A7-426D-89CC-ACEBD2647B2E}" srcOrd="2" destOrd="0" presId="urn:microsoft.com/office/officeart/2005/8/layout/list1"/>
    <dgm:cxn modelId="{592F3769-619C-47BB-B845-5F9AE69EA7C2}" type="presParOf" srcId="{384CCAC7-89A0-4667-97C8-20E9A77ADB05}" destId="{D0D86191-2F40-45B6-BCBF-AFEC4B2A231F}" srcOrd="3" destOrd="0" presId="urn:microsoft.com/office/officeart/2005/8/layout/list1"/>
    <dgm:cxn modelId="{23E247D0-F371-4378-B66E-6FD95F159F44}" type="presParOf" srcId="{384CCAC7-89A0-4667-97C8-20E9A77ADB05}" destId="{6CB1E74C-0156-4694-81EA-7EBFBAF410FE}" srcOrd="4" destOrd="0" presId="urn:microsoft.com/office/officeart/2005/8/layout/list1"/>
    <dgm:cxn modelId="{BBADEAFC-2CB1-4E89-8B77-C93A8E885ABC}" type="presParOf" srcId="{6CB1E74C-0156-4694-81EA-7EBFBAF410FE}" destId="{6A59F5DF-5D34-4955-A018-75AC5E5C2CBE}" srcOrd="0" destOrd="0" presId="urn:microsoft.com/office/officeart/2005/8/layout/list1"/>
    <dgm:cxn modelId="{BAA07FF2-7FB6-4782-B5CB-517135E71DC5}" type="presParOf" srcId="{6CB1E74C-0156-4694-81EA-7EBFBAF410FE}" destId="{A5E282DB-9C25-4752-9BE2-33293ECF8675}" srcOrd="1" destOrd="0" presId="urn:microsoft.com/office/officeart/2005/8/layout/list1"/>
    <dgm:cxn modelId="{FEED9091-140D-40ED-9C57-3FBDDEA56E73}" type="presParOf" srcId="{384CCAC7-89A0-4667-97C8-20E9A77ADB05}" destId="{E07CDCD2-1873-4975-B588-8D74578BDD02}" srcOrd="5" destOrd="0" presId="urn:microsoft.com/office/officeart/2005/8/layout/list1"/>
    <dgm:cxn modelId="{6260B1D3-7BCB-4357-AAA6-F7C6386382BD}" type="presParOf" srcId="{384CCAC7-89A0-4667-97C8-20E9A77ADB05}" destId="{F957AFB1-F6F6-4677-9D06-B9EDE3FE4891}" srcOrd="6" destOrd="0" presId="urn:microsoft.com/office/officeart/2005/8/layout/list1"/>
    <dgm:cxn modelId="{DC1F900D-0099-4090-B9DD-1D8EF66EEE26}" type="presParOf" srcId="{384CCAC7-89A0-4667-97C8-20E9A77ADB05}" destId="{EED01433-3366-4031-A07E-51226C92D383}" srcOrd="7" destOrd="0" presId="urn:microsoft.com/office/officeart/2005/8/layout/list1"/>
    <dgm:cxn modelId="{C39AA3B9-DC78-4949-AE00-1B4C90DC8F92}" type="presParOf" srcId="{384CCAC7-89A0-4667-97C8-20E9A77ADB05}" destId="{809D5318-DD8D-4C36-A0EF-4A12CE7E353D}" srcOrd="8" destOrd="0" presId="urn:microsoft.com/office/officeart/2005/8/layout/list1"/>
    <dgm:cxn modelId="{846B7634-82F4-4BA7-AE14-358AFCFAB77C}" type="presParOf" srcId="{809D5318-DD8D-4C36-A0EF-4A12CE7E353D}" destId="{9AE39CB1-6ACD-4B77-8D9C-0ECE676841F9}" srcOrd="0" destOrd="0" presId="urn:microsoft.com/office/officeart/2005/8/layout/list1"/>
    <dgm:cxn modelId="{A086BCC9-0F1F-43C6-B861-8A34B3F35606}" type="presParOf" srcId="{809D5318-DD8D-4C36-A0EF-4A12CE7E353D}" destId="{63F45506-6901-4460-9C84-96FBF1E35CCE}" srcOrd="1" destOrd="0" presId="urn:microsoft.com/office/officeart/2005/8/layout/list1"/>
    <dgm:cxn modelId="{27E2E355-7A30-42B2-82DF-5F686CEA53D9}" type="presParOf" srcId="{384CCAC7-89A0-4667-97C8-20E9A77ADB05}" destId="{2EE3F365-FF73-4D18-BDBD-D56583BC1384}" srcOrd="9" destOrd="0" presId="urn:microsoft.com/office/officeart/2005/8/layout/list1"/>
    <dgm:cxn modelId="{1616977F-D776-4FC0-8E74-F82DEF5A52EF}" type="presParOf" srcId="{384CCAC7-89A0-4667-97C8-20E9A77ADB05}" destId="{20F259ED-15DA-439E-971C-4316936AD4F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5C1AF2A0-F97B-4859-AD8A-599C42F50827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99B7E32-8431-4F96-B562-4DD6359C3921}">
      <dgm:prSet phldrT="[Text]"/>
      <dgm:spPr/>
      <dgm:t>
        <a:bodyPr/>
        <a:lstStyle/>
        <a:p>
          <a:r>
            <a:rPr lang="en-US" dirty="0" smtClean="0"/>
            <a:t>Publish – Subscribe</a:t>
          </a:r>
          <a:endParaRPr lang="ru-RU" dirty="0"/>
        </a:p>
      </dgm:t>
    </dgm:pt>
    <dgm:pt modelId="{B4AA9B4F-CF04-4E49-B2EE-B309A3CC36EE}" type="parTrans" cxnId="{73ECD120-50C7-4D93-8788-C07C57AD76CC}">
      <dgm:prSet/>
      <dgm:spPr/>
      <dgm:t>
        <a:bodyPr/>
        <a:lstStyle/>
        <a:p>
          <a:endParaRPr lang="ru-RU"/>
        </a:p>
      </dgm:t>
    </dgm:pt>
    <dgm:pt modelId="{3E2FBDFF-3680-4499-BEDA-1E355A6E665D}" type="sibTrans" cxnId="{73ECD120-50C7-4D93-8788-C07C57AD76CC}">
      <dgm:prSet/>
      <dgm:spPr/>
      <dgm:t>
        <a:bodyPr/>
        <a:lstStyle/>
        <a:p>
          <a:endParaRPr lang="ru-RU"/>
        </a:p>
      </dgm:t>
    </dgm:pt>
    <dgm:pt modelId="{CB5A6455-4E4E-4FE1-9CC7-50BB2B95EB6F}">
      <dgm:prSet phldrT="[Text]"/>
      <dgm:spPr/>
      <dgm:t>
        <a:bodyPr/>
        <a:lstStyle/>
        <a:p>
          <a:r>
            <a:rPr lang="en-US" dirty="0" smtClean="0"/>
            <a:t>File generation</a:t>
          </a:r>
          <a:endParaRPr lang="ru-RU" dirty="0"/>
        </a:p>
      </dgm:t>
    </dgm:pt>
    <dgm:pt modelId="{C8FC09E1-7B94-47E7-B0A9-1176B10BC17F}" type="parTrans" cxnId="{9684FAA6-7142-4329-96E8-BC9DAD0C22D7}">
      <dgm:prSet/>
      <dgm:spPr/>
      <dgm:t>
        <a:bodyPr/>
        <a:lstStyle/>
        <a:p>
          <a:endParaRPr lang="ru-RU"/>
        </a:p>
      </dgm:t>
    </dgm:pt>
    <dgm:pt modelId="{2AE1D128-A3C9-4B59-811F-CF17A1324F2D}" type="sibTrans" cxnId="{9684FAA6-7142-4329-96E8-BC9DAD0C22D7}">
      <dgm:prSet/>
      <dgm:spPr/>
      <dgm:t>
        <a:bodyPr/>
        <a:lstStyle/>
        <a:p>
          <a:endParaRPr lang="ru-RU"/>
        </a:p>
      </dgm:t>
    </dgm:pt>
    <dgm:pt modelId="{5932EC35-922D-42AE-B4C1-51519C7FFE15}">
      <dgm:prSet phldrT="[Text]"/>
      <dgm:spPr/>
      <dgm:t>
        <a:bodyPr/>
        <a:lstStyle/>
        <a:p>
          <a:r>
            <a:rPr lang="en-US" dirty="0" smtClean="0"/>
            <a:t>Request – Response</a:t>
          </a:r>
          <a:endParaRPr lang="ru-RU" dirty="0"/>
        </a:p>
      </dgm:t>
    </dgm:pt>
    <dgm:pt modelId="{6061BEF3-1C92-4012-9F88-DEBF614FBDAA}" type="parTrans" cxnId="{04B0E0D0-196F-4E20-9456-4868F0486D7A}">
      <dgm:prSet/>
      <dgm:spPr/>
      <dgm:t>
        <a:bodyPr/>
        <a:lstStyle/>
        <a:p>
          <a:endParaRPr lang="ru-RU"/>
        </a:p>
      </dgm:t>
    </dgm:pt>
    <dgm:pt modelId="{FB7D0314-8525-44EA-9357-752B0FA00109}" type="sibTrans" cxnId="{04B0E0D0-196F-4E20-9456-4868F0486D7A}">
      <dgm:prSet/>
      <dgm:spPr/>
      <dgm:t>
        <a:bodyPr/>
        <a:lstStyle/>
        <a:p>
          <a:endParaRPr lang="ru-RU"/>
        </a:p>
      </dgm:t>
    </dgm:pt>
    <dgm:pt modelId="{DA61FC84-4495-4D56-9AEC-374B362ED702}">
      <dgm:prSet phldrT="[Text]"/>
      <dgm:spPr/>
      <dgm:t>
        <a:bodyPr/>
        <a:lstStyle/>
        <a:p>
          <a:r>
            <a:rPr lang="en-US" dirty="0" smtClean="0"/>
            <a:t>Event Streaming (Kafka)</a:t>
          </a:r>
          <a:endParaRPr lang="ru-RU" dirty="0"/>
        </a:p>
      </dgm:t>
    </dgm:pt>
    <dgm:pt modelId="{68404720-0476-44B1-A807-EEB56BA377C9}" type="parTrans" cxnId="{8C86D728-D686-4325-A113-F9F25414BEE4}">
      <dgm:prSet/>
      <dgm:spPr/>
      <dgm:t>
        <a:bodyPr/>
        <a:lstStyle/>
        <a:p>
          <a:endParaRPr lang="ru-RU"/>
        </a:p>
      </dgm:t>
    </dgm:pt>
    <dgm:pt modelId="{9B3C8F7F-5C7A-404D-B57D-1E8B98FA53A9}" type="sibTrans" cxnId="{8C86D728-D686-4325-A113-F9F25414BEE4}">
      <dgm:prSet/>
      <dgm:spPr/>
      <dgm:t>
        <a:bodyPr/>
        <a:lstStyle/>
        <a:p>
          <a:endParaRPr lang="ru-RU"/>
        </a:p>
      </dgm:t>
    </dgm:pt>
    <dgm:pt modelId="{25D7AF35-1F0C-4D2E-B242-2F07E7CD9C8E}">
      <dgm:prSet phldrT="[Text]"/>
      <dgm:spPr/>
      <dgm:t>
        <a:bodyPr/>
        <a:lstStyle/>
        <a:p>
          <a:r>
            <a:rPr lang="en-US" dirty="0" smtClean="0"/>
            <a:t>In-memory Cache Grid (</a:t>
          </a:r>
          <a:r>
            <a:rPr lang="en-US" dirty="0" err="1" smtClean="0"/>
            <a:t>GemFire</a:t>
          </a:r>
          <a:r>
            <a:rPr lang="en-US" dirty="0" smtClean="0"/>
            <a:t>, Coherence)</a:t>
          </a:r>
          <a:endParaRPr lang="ru-RU" dirty="0"/>
        </a:p>
      </dgm:t>
    </dgm:pt>
    <dgm:pt modelId="{F55F8F14-42CA-4EAC-BABF-67D84A0F791C}" type="parTrans" cxnId="{9A3BC938-2648-4E74-917D-A402C5B2FD97}">
      <dgm:prSet/>
      <dgm:spPr/>
      <dgm:t>
        <a:bodyPr/>
        <a:lstStyle/>
        <a:p>
          <a:endParaRPr lang="ru-RU"/>
        </a:p>
      </dgm:t>
    </dgm:pt>
    <dgm:pt modelId="{7C512CE6-7EEA-4BAD-A718-E336593DCF1F}" type="sibTrans" cxnId="{9A3BC938-2648-4E74-917D-A402C5B2FD97}">
      <dgm:prSet/>
      <dgm:spPr/>
      <dgm:t>
        <a:bodyPr/>
        <a:lstStyle/>
        <a:p>
          <a:endParaRPr lang="ru-RU"/>
        </a:p>
      </dgm:t>
    </dgm:pt>
    <dgm:pt modelId="{3944445F-32F8-4828-B908-38A96E7511BA}">
      <dgm:prSet phldrT="[Text]"/>
      <dgm:spPr/>
      <dgm:t>
        <a:bodyPr/>
        <a:lstStyle/>
        <a:p>
          <a:r>
            <a:rPr lang="en-US" dirty="0" smtClean="0"/>
            <a:t>Hadoop + Apache </a:t>
          </a:r>
          <a:r>
            <a:rPr lang="en-US" dirty="0" err="1" smtClean="0"/>
            <a:t>Solr</a:t>
          </a:r>
          <a:r>
            <a:rPr lang="en-US" dirty="0" smtClean="0"/>
            <a:t> / Elastic Search (</a:t>
          </a:r>
          <a:r>
            <a:rPr lang="ru-RU" dirty="0" smtClean="0"/>
            <a:t>нечеткий поиск)</a:t>
          </a:r>
          <a:endParaRPr lang="ru-RU" dirty="0"/>
        </a:p>
      </dgm:t>
    </dgm:pt>
    <dgm:pt modelId="{0CAD7BC5-0DBB-4B93-B7FB-1702D65C7414}" type="parTrans" cxnId="{EAFB4A1F-EB00-44B5-A2DD-C7F4D35DEBCB}">
      <dgm:prSet/>
      <dgm:spPr/>
      <dgm:t>
        <a:bodyPr/>
        <a:lstStyle/>
        <a:p>
          <a:endParaRPr lang="ru-RU"/>
        </a:p>
      </dgm:t>
    </dgm:pt>
    <dgm:pt modelId="{5E6521D3-7D24-459F-8368-7388BE452A26}" type="sibTrans" cxnId="{EAFB4A1F-EB00-44B5-A2DD-C7F4D35DEBCB}">
      <dgm:prSet/>
      <dgm:spPr/>
      <dgm:t>
        <a:bodyPr/>
        <a:lstStyle/>
        <a:p>
          <a:endParaRPr lang="ru-RU"/>
        </a:p>
      </dgm:t>
    </dgm:pt>
    <dgm:pt modelId="{56B0915C-F5E9-4443-8B3A-4A0B71CCF129}">
      <dgm:prSet phldrT="[Text]"/>
      <dgm:spPr/>
      <dgm:t>
        <a:bodyPr/>
        <a:lstStyle/>
        <a:p>
          <a:r>
            <a:rPr lang="en-US" dirty="0" smtClean="0"/>
            <a:t>Hadoop + Hive/Spark</a:t>
          </a:r>
          <a:endParaRPr lang="ru-RU" dirty="0"/>
        </a:p>
      </dgm:t>
    </dgm:pt>
    <dgm:pt modelId="{D43AFBB7-2B30-44DB-A9F7-916CB1B11F44}" type="parTrans" cxnId="{5DC78FC6-1A16-4D85-9D3A-B0654D17CA2B}">
      <dgm:prSet/>
      <dgm:spPr/>
      <dgm:t>
        <a:bodyPr/>
        <a:lstStyle/>
        <a:p>
          <a:endParaRPr lang="ru-RU"/>
        </a:p>
      </dgm:t>
    </dgm:pt>
    <dgm:pt modelId="{8FBD0E1F-3976-4E84-960F-2857F1575EEF}" type="sibTrans" cxnId="{5DC78FC6-1A16-4D85-9D3A-B0654D17CA2B}">
      <dgm:prSet/>
      <dgm:spPr/>
      <dgm:t>
        <a:bodyPr/>
        <a:lstStyle/>
        <a:p>
          <a:endParaRPr lang="ru-RU"/>
        </a:p>
      </dgm:t>
    </dgm:pt>
    <dgm:pt modelId="{43384B07-2688-4151-B647-56E282293166}">
      <dgm:prSet phldrT="[Text]"/>
      <dgm:spPr/>
      <dgm:t>
        <a:bodyPr/>
        <a:lstStyle/>
        <a:p>
          <a:r>
            <a:rPr lang="en-US" dirty="0" smtClean="0"/>
            <a:t>Cassandra</a:t>
          </a:r>
          <a:endParaRPr lang="ru-RU" dirty="0"/>
        </a:p>
      </dgm:t>
    </dgm:pt>
    <dgm:pt modelId="{92183E48-7771-46A8-AEF3-3C40E949EE8C}" type="parTrans" cxnId="{3DF0B30C-C857-4E71-8C49-25356E843124}">
      <dgm:prSet/>
      <dgm:spPr/>
      <dgm:t>
        <a:bodyPr/>
        <a:lstStyle/>
        <a:p>
          <a:endParaRPr lang="ru-RU"/>
        </a:p>
      </dgm:t>
    </dgm:pt>
    <dgm:pt modelId="{4D7E5F2C-FDEB-4858-83B4-15A2981797BA}" type="sibTrans" cxnId="{3DF0B30C-C857-4E71-8C49-25356E843124}">
      <dgm:prSet/>
      <dgm:spPr/>
      <dgm:t>
        <a:bodyPr/>
        <a:lstStyle/>
        <a:p>
          <a:endParaRPr lang="ru-RU"/>
        </a:p>
      </dgm:t>
    </dgm:pt>
    <dgm:pt modelId="{759CE698-F1FB-46A6-96E5-1CDD661ABD4F}">
      <dgm:prSet phldrT="[Text]"/>
      <dgm:spPr/>
      <dgm:t>
        <a:bodyPr/>
        <a:lstStyle/>
        <a:p>
          <a:r>
            <a:rPr lang="en-US" dirty="0" smtClean="0"/>
            <a:t>In-memory Cache Grid (</a:t>
          </a:r>
          <a:r>
            <a:rPr lang="en-US" dirty="0" err="1" smtClean="0"/>
            <a:t>GemFire</a:t>
          </a:r>
          <a:r>
            <a:rPr lang="en-US" dirty="0" smtClean="0"/>
            <a:t>, Coherence)</a:t>
          </a:r>
          <a:endParaRPr lang="ru-RU" dirty="0"/>
        </a:p>
      </dgm:t>
    </dgm:pt>
    <dgm:pt modelId="{58934035-8B31-454F-9ED1-9613DCB143BE}" type="parTrans" cxnId="{2B9FE8A3-B86D-47B7-84E3-A01E7DFADA20}">
      <dgm:prSet/>
      <dgm:spPr/>
      <dgm:t>
        <a:bodyPr/>
        <a:lstStyle/>
        <a:p>
          <a:endParaRPr lang="ru-RU"/>
        </a:p>
      </dgm:t>
    </dgm:pt>
    <dgm:pt modelId="{C079F698-E086-4DCD-BD19-032B80715369}" type="sibTrans" cxnId="{2B9FE8A3-B86D-47B7-84E3-A01E7DFADA20}">
      <dgm:prSet/>
      <dgm:spPr/>
      <dgm:t>
        <a:bodyPr/>
        <a:lstStyle/>
        <a:p>
          <a:endParaRPr lang="ru-RU"/>
        </a:p>
      </dgm:t>
    </dgm:pt>
    <dgm:pt modelId="{384CCAC7-89A0-4667-97C8-20E9A77ADB05}" type="pres">
      <dgm:prSet presAssocID="{5C1AF2A0-F97B-4859-AD8A-599C42F5082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45218E9-BFE9-4062-9467-D430562819B5}" type="pres">
      <dgm:prSet presAssocID="{799B7E32-8431-4F96-B562-4DD6359C3921}" presName="parentLin" presStyleCnt="0"/>
      <dgm:spPr/>
    </dgm:pt>
    <dgm:pt modelId="{6648D9EA-88EF-46CF-8C9C-033176B4292A}" type="pres">
      <dgm:prSet presAssocID="{799B7E32-8431-4F96-B562-4DD6359C3921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1DF4FB97-521F-4034-93C2-7F7E2F160A07}" type="pres">
      <dgm:prSet presAssocID="{799B7E32-8431-4F96-B562-4DD6359C3921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E091E0-23DC-45FE-A412-F23695BB5D7F}" type="pres">
      <dgm:prSet presAssocID="{799B7E32-8431-4F96-B562-4DD6359C3921}" presName="negativeSpace" presStyleCnt="0"/>
      <dgm:spPr/>
    </dgm:pt>
    <dgm:pt modelId="{85D6C784-83A7-426D-89CC-ACEBD2647B2E}" type="pres">
      <dgm:prSet presAssocID="{799B7E32-8431-4F96-B562-4DD6359C3921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D86191-2F40-45B6-BCBF-AFEC4B2A231F}" type="pres">
      <dgm:prSet presAssocID="{3E2FBDFF-3680-4499-BEDA-1E355A6E665D}" presName="spaceBetweenRectangles" presStyleCnt="0"/>
      <dgm:spPr/>
    </dgm:pt>
    <dgm:pt modelId="{6CB1E74C-0156-4694-81EA-7EBFBAF410FE}" type="pres">
      <dgm:prSet presAssocID="{CB5A6455-4E4E-4FE1-9CC7-50BB2B95EB6F}" presName="parentLin" presStyleCnt="0"/>
      <dgm:spPr/>
    </dgm:pt>
    <dgm:pt modelId="{6A59F5DF-5D34-4955-A018-75AC5E5C2CBE}" type="pres">
      <dgm:prSet presAssocID="{CB5A6455-4E4E-4FE1-9CC7-50BB2B95EB6F}" presName="parentLeftMargin" presStyleLbl="node1" presStyleIdx="0" presStyleCnt="3"/>
      <dgm:spPr/>
      <dgm:t>
        <a:bodyPr/>
        <a:lstStyle/>
        <a:p>
          <a:endParaRPr lang="ru-RU"/>
        </a:p>
      </dgm:t>
    </dgm:pt>
    <dgm:pt modelId="{A5E282DB-9C25-4752-9BE2-33293ECF8675}" type="pres">
      <dgm:prSet presAssocID="{CB5A6455-4E4E-4FE1-9CC7-50BB2B95EB6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7CDCD2-1873-4975-B588-8D74578BDD02}" type="pres">
      <dgm:prSet presAssocID="{CB5A6455-4E4E-4FE1-9CC7-50BB2B95EB6F}" presName="negativeSpace" presStyleCnt="0"/>
      <dgm:spPr/>
    </dgm:pt>
    <dgm:pt modelId="{F957AFB1-F6F6-4677-9D06-B9EDE3FE4891}" type="pres">
      <dgm:prSet presAssocID="{CB5A6455-4E4E-4FE1-9CC7-50BB2B95EB6F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D01433-3366-4031-A07E-51226C92D383}" type="pres">
      <dgm:prSet presAssocID="{2AE1D128-A3C9-4B59-811F-CF17A1324F2D}" presName="spaceBetweenRectangles" presStyleCnt="0"/>
      <dgm:spPr/>
    </dgm:pt>
    <dgm:pt modelId="{809D5318-DD8D-4C36-A0EF-4A12CE7E353D}" type="pres">
      <dgm:prSet presAssocID="{5932EC35-922D-42AE-B4C1-51519C7FFE15}" presName="parentLin" presStyleCnt="0"/>
      <dgm:spPr/>
    </dgm:pt>
    <dgm:pt modelId="{9AE39CB1-6ACD-4B77-8D9C-0ECE676841F9}" type="pres">
      <dgm:prSet presAssocID="{5932EC35-922D-42AE-B4C1-51519C7FFE15}" presName="parentLeftMargin" presStyleLbl="node1" presStyleIdx="1" presStyleCnt="3"/>
      <dgm:spPr/>
      <dgm:t>
        <a:bodyPr/>
        <a:lstStyle/>
        <a:p>
          <a:endParaRPr lang="ru-RU"/>
        </a:p>
      </dgm:t>
    </dgm:pt>
    <dgm:pt modelId="{63F45506-6901-4460-9C84-96FBF1E35CCE}" type="pres">
      <dgm:prSet presAssocID="{5932EC35-922D-42AE-B4C1-51519C7FFE15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E3F365-FF73-4D18-BDBD-D56583BC1384}" type="pres">
      <dgm:prSet presAssocID="{5932EC35-922D-42AE-B4C1-51519C7FFE15}" presName="negativeSpace" presStyleCnt="0"/>
      <dgm:spPr/>
    </dgm:pt>
    <dgm:pt modelId="{20F259ED-15DA-439E-971C-4316936AD4FC}" type="pres">
      <dgm:prSet presAssocID="{5932EC35-922D-42AE-B4C1-51519C7FFE15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4B0E0D0-196F-4E20-9456-4868F0486D7A}" srcId="{5C1AF2A0-F97B-4859-AD8A-599C42F50827}" destId="{5932EC35-922D-42AE-B4C1-51519C7FFE15}" srcOrd="2" destOrd="0" parTransId="{6061BEF3-1C92-4012-9F88-DEBF614FBDAA}" sibTransId="{FB7D0314-8525-44EA-9357-752B0FA00109}"/>
    <dgm:cxn modelId="{EAFB4A1F-EB00-44B5-A2DD-C7F4D35DEBCB}" srcId="{5932EC35-922D-42AE-B4C1-51519C7FFE15}" destId="{3944445F-32F8-4828-B908-38A96E7511BA}" srcOrd="0" destOrd="0" parTransId="{0CAD7BC5-0DBB-4B93-B7FB-1702D65C7414}" sibTransId="{5E6521D3-7D24-459F-8368-7388BE452A26}"/>
    <dgm:cxn modelId="{8EFF6164-FA00-4E53-AE1B-20CFC407EB4A}" type="presOf" srcId="{799B7E32-8431-4F96-B562-4DD6359C3921}" destId="{6648D9EA-88EF-46CF-8C9C-033176B4292A}" srcOrd="0" destOrd="0" presId="urn:microsoft.com/office/officeart/2005/8/layout/list1"/>
    <dgm:cxn modelId="{8E90DDE9-E051-4C2F-962C-2342AD0A146C}" type="presOf" srcId="{56B0915C-F5E9-4443-8B3A-4A0B71CCF129}" destId="{F957AFB1-F6F6-4677-9D06-B9EDE3FE4891}" srcOrd="0" destOrd="1" presId="urn:microsoft.com/office/officeart/2005/8/layout/list1"/>
    <dgm:cxn modelId="{0026A002-F1BF-46A3-9D0B-E1450F85DA68}" type="presOf" srcId="{CB5A6455-4E4E-4FE1-9CC7-50BB2B95EB6F}" destId="{A5E282DB-9C25-4752-9BE2-33293ECF8675}" srcOrd="1" destOrd="0" presId="urn:microsoft.com/office/officeart/2005/8/layout/list1"/>
    <dgm:cxn modelId="{D3C56D88-E1F3-4C2A-ABF8-4468A44DD08C}" type="presOf" srcId="{5932EC35-922D-42AE-B4C1-51519C7FFE15}" destId="{63F45506-6901-4460-9C84-96FBF1E35CCE}" srcOrd="1" destOrd="0" presId="urn:microsoft.com/office/officeart/2005/8/layout/list1"/>
    <dgm:cxn modelId="{5DC78FC6-1A16-4D85-9D3A-B0654D17CA2B}" srcId="{CB5A6455-4E4E-4FE1-9CC7-50BB2B95EB6F}" destId="{56B0915C-F5E9-4443-8B3A-4A0B71CCF129}" srcOrd="1" destOrd="0" parTransId="{D43AFBB7-2B30-44DB-A9F7-916CB1B11F44}" sibTransId="{8FBD0E1F-3976-4E84-960F-2857F1575EEF}"/>
    <dgm:cxn modelId="{A86CA88D-3CB7-4D0C-A7B9-A54F2BF63A7C}" type="presOf" srcId="{5932EC35-922D-42AE-B4C1-51519C7FFE15}" destId="{9AE39CB1-6ACD-4B77-8D9C-0ECE676841F9}" srcOrd="0" destOrd="0" presId="urn:microsoft.com/office/officeart/2005/8/layout/list1"/>
    <dgm:cxn modelId="{8C86D728-D686-4325-A113-F9F25414BEE4}" srcId="{799B7E32-8431-4F96-B562-4DD6359C3921}" destId="{DA61FC84-4495-4D56-9AEC-374B362ED702}" srcOrd="0" destOrd="0" parTransId="{68404720-0476-44B1-A807-EEB56BA377C9}" sibTransId="{9B3C8F7F-5C7A-404D-B57D-1E8B98FA53A9}"/>
    <dgm:cxn modelId="{FA67B16F-3A59-4DC4-8305-6BA0C7811B64}" type="presOf" srcId="{5C1AF2A0-F97B-4859-AD8A-599C42F50827}" destId="{384CCAC7-89A0-4667-97C8-20E9A77ADB05}" srcOrd="0" destOrd="0" presId="urn:microsoft.com/office/officeart/2005/8/layout/list1"/>
    <dgm:cxn modelId="{A38F47F7-C30A-40B9-95E1-A42FAA247BCE}" type="presOf" srcId="{DA61FC84-4495-4D56-9AEC-374B362ED702}" destId="{85D6C784-83A7-426D-89CC-ACEBD2647B2E}" srcOrd="0" destOrd="0" presId="urn:microsoft.com/office/officeart/2005/8/layout/list1"/>
    <dgm:cxn modelId="{4A690EDB-C4EF-47FA-AAD1-9E7E8E9695AA}" type="presOf" srcId="{CB5A6455-4E4E-4FE1-9CC7-50BB2B95EB6F}" destId="{6A59F5DF-5D34-4955-A018-75AC5E5C2CBE}" srcOrd="0" destOrd="0" presId="urn:microsoft.com/office/officeart/2005/8/layout/list1"/>
    <dgm:cxn modelId="{EBB5FB5A-8D0D-4C71-9387-C9EE9D8EC3AB}" type="presOf" srcId="{25D7AF35-1F0C-4D2E-B242-2F07E7CD9C8E}" destId="{F957AFB1-F6F6-4677-9D06-B9EDE3FE4891}" srcOrd="0" destOrd="0" presId="urn:microsoft.com/office/officeart/2005/8/layout/list1"/>
    <dgm:cxn modelId="{73ECD120-50C7-4D93-8788-C07C57AD76CC}" srcId="{5C1AF2A0-F97B-4859-AD8A-599C42F50827}" destId="{799B7E32-8431-4F96-B562-4DD6359C3921}" srcOrd="0" destOrd="0" parTransId="{B4AA9B4F-CF04-4E49-B2EE-B309A3CC36EE}" sibTransId="{3E2FBDFF-3680-4499-BEDA-1E355A6E665D}"/>
    <dgm:cxn modelId="{9684FAA6-7142-4329-96E8-BC9DAD0C22D7}" srcId="{5C1AF2A0-F97B-4859-AD8A-599C42F50827}" destId="{CB5A6455-4E4E-4FE1-9CC7-50BB2B95EB6F}" srcOrd="1" destOrd="0" parTransId="{C8FC09E1-7B94-47E7-B0A9-1176B10BC17F}" sibTransId="{2AE1D128-A3C9-4B59-811F-CF17A1324F2D}"/>
    <dgm:cxn modelId="{9A3BC938-2648-4E74-917D-A402C5B2FD97}" srcId="{CB5A6455-4E4E-4FE1-9CC7-50BB2B95EB6F}" destId="{25D7AF35-1F0C-4D2E-B242-2F07E7CD9C8E}" srcOrd="0" destOrd="0" parTransId="{F55F8F14-42CA-4EAC-BABF-67D84A0F791C}" sibTransId="{7C512CE6-7EEA-4BAD-A718-E336593DCF1F}"/>
    <dgm:cxn modelId="{2B9FE8A3-B86D-47B7-84E3-A01E7DFADA20}" srcId="{5932EC35-922D-42AE-B4C1-51519C7FFE15}" destId="{759CE698-F1FB-46A6-96E5-1CDD661ABD4F}" srcOrd="1" destOrd="0" parTransId="{58934035-8B31-454F-9ED1-9613DCB143BE}" sibTransId="{C079F698-E086-4DCD-BD19-032B80715369}"/>
    <dgm:cxn modelId="{67AACC49-8302-45D9-A9D1-093C8DEBD5C3}" type="presOf" srcId="{3944445F-32F8-4828-B908-38A96E7511BA}" destId="{20F259ED-15DA-439E-971C-4316936AD4FC}" srcOrd="0" destOrd="0" presId="urn:microsoft.com/office/officeart/2005/8/layout/list1"/>
    <dgm:cxn modelId="{3DF0B30C-C857-4E71-8C49-25356E843124}" srcId="{CB5A6455-4E4E-4FE1-9CC7-50BB2B95EB6F}" destId="{43384B07-2688-4151-B647-56E282293166}" srcOrd="2" destOrd="0" parTransId="{92183E48-7771-46A8-AEF3-3C40E949EE8C}" sibTransId="{4D7E5F2C-FDEB-4858-83B4-15A2981797BA}"/>
    <dgm:cxn modelId="{6B10AF16-6606-4907-90AA-9A76F68944E8}" type="presOf" srcId="{799B7E32-8431-4F96-B562-4DD6359C3921}" destId="{1DF4FB97-521F-4034-93C2-7F7E2F160A07}" srcOrd="1" destOrd="0" presId="urn:microsoft.com/office/officeart/2005/8/layout/list1"/>
    <dgm:cxn modelId="{3E47B813-46AA-4D51-8E01-DC21998CFD05}" type="presOf" srcId="{43384B07-2688-4151-B647-56E282293166}" destId="{F957AFB1-F6F6-4677-9D06-B9EDE3FE4891}" srcOrd="0" destOrd="2" presId="urn:microsoft.com/office/officeart/2005/8/layout/list1"/>
    <dgm:cxn modelId="{91576F57-8EA5-40E8-9E20-BCF15FD8067D}" type="presOf" srcId="{759CE698-F1FB-46A6-96E5-1CDD661ABD4F}" destId="{20F259ED-15DA-439E-971C-4316936AD4FC}" srcOrd="0" destOrd="1" presId="urn:microsoft.com/office/officeart/2005/8/layout/list1"/>
    <dgm:cxn modelId="{350A0AF3-E41D-43C5-86C0-3522F7CB496B}" type="presParOf" srcId="{384CCAC7-89A0-4667-97C8-20E9A77ADB05}" destId="{045218E9-BFE9-4062-9467-D430562819B5}" srcOrd="0" destOrd="0" presId="urn:microsoft.com/office/officeart/2005/8/layout/list1"/>
    <dgm:cxn modelId="{D1223745-A48B-41AC-B7D6-2145B0494376}" type="presParOf" srcId="{045218E9-BFE9-4062-9467-D430562819B5}" destId="{6648D9EA-88EF-46CF-8C9C-033176B4292A}" srcOrd="0" destOrd="0" presId="urn:microsoft.com/office/officeart/2005/8/layout/list1"/>
    <dgm:cxn modelId="{EA2CEC69-506C-42E4-AA44-802C8A3D2112}" type="presParOf" srcId="{045218E9-BFE9-4062-9467-D430562819B5}" destId="{1DF4FB97-521F-4034-93C2-7F7E2F160A07}" srcOrd="1" destOrd="0" presId="urn:microsoft.com/office/officeart/2005/8/layout/list1"/>
    <dgm:cxn modelId="{44130BBB-D8FC-4632-83CB-7F555F8E74EF}" type="presParOf" srcId="{384CCAC7-89A0-4667-97C8-20E9A77ADB05}" destId="{E9E091E0-23DC-45FE-A412-F23695BB5D7F}" srcOrd="1" destOrd="0" presId="urn:microsoft.com/office/officeart/2005/8/layout/list1"/>
    <dgm:cxn modelId="{DE974153-3832-4CFF-B75A-73D41B9F8716}" type="presParOf" srcId="{384CCAC7-89A0-4667-97C8-20E9A77ADB05}" destId="{85D6C784-83A7-426D-89CC-ACEBD2647B2E}" srcOrd="2" destOrd="0" presId="urn:microsoft.com/office/officeart/2005/8/layout/list1"/>
    <dgm:cxn modelId="{5288F61B-60EA-4033-AE34-7E7846782092}" type="presParOf" srcId="{384CCAC7-89A0-4667-97C8-20E9A77ADB05}" destId="{D0D86191-2F40-45B6-BCBF-AFEC4B2A231F}" srcOrd="3" destOrd="0" presId="urn:microsoft.com/office/officeart/2005/8/layout/list1"/>
    <dgm:cxn modelId="{FAD425A5-0C03-410F-B9E4-503B69D4F619}" type="presParOf" srcId="{384CCAC7-89A0-4667-97C8-20E9A77ADB05}" destId="{6CB1E74C-0156-4694-81EA-7EBFBAF410FE}" srcOrd="4" destOrd="0" presId="urn:microsoft.com/office/officeart/2005/8/layout/list1"/>
    <dgm:cxn modelId="{A4D1CB30-3181-41CE-946C-858E05F18D09}" type="presParOf" srcId="{6CB1E74C-0156-4694-81EA-7EBFBAF410FE}" destId="{6A59F5DF-5D34-4955-A018-75AC5E5C2CBE}" srcOrd="0" destOrd="0" presId="urn:microsoft.com/office/officeart/2005/8/layout/list1"/>
    <dgm:cxn modelId="{B6BEA19A-872F-47C1-A8A5-237998E13D1A}" type="presParOf" srcId="{6CB1E74C-0156-4694-81EA-7EBFBAF410FE}" destId="{A5E282DB-9C25-4752-9BE2-33293ECF8675}" srcOrd="1" destOrd="0" presId="urn:microsoft.com/office/officeart/2005/8/layout/list1"/>
    <dgm:cxn modelId="{E6B29A30-921A-4ECE-B1BC-D444098A580B}" type="presParOf" srcId="{384CCAC7-89A0-4667-97C8-20E9A77ADB05}" destId="{E07CDCD2-1873-4975-B588-8D74578BDD02}" srcOrd="5" destOrd="0" presId="urn:microsoft.com/office/officeart/2005/8/layout/list1"/>
    <dgm:cxn modelId="{DEE65F6D-DF6C-4ABE-8F63-2EBC6CDA102F}" type="presParOf" srcId="{384CCAC7-89A0-4667-97C8-20E9A77ADB05}" destId="{F957AFB1-F6F6-4677-9D06-B9EDE3FE4891}" srcOrd="6" destOrd="0" presId="urn:microsoft.com/office/officeart/2005/8/layout/list1"/>
    <dgm:cxn modelId="{CCEC4CD4-78AB-42F7-B1B8-D8A6480E597B}" type="presParOf" srcId="{384CCAC7-89A0-4667-97C8-20E9A77ADB05}" destId="{EED01433-3366-4031-A07E-51226C92D383}" srcOrd="7" destOrd="0" presId="urn:microsoft.com/office/officeart/2005/8/layout/list1"/>
    <dgm:cxn modelId="{6866F666-54F2-45AF-B250-C5F0FF3444AD}" type="presParOf" srcId="{384CCAC7-89A0-4667-97C8-20E9A77ADB05}" destId="{809D5318-DD8D-4C36-A0EF-4A12CE7E353D}" srcOrd="8" destOrd="0" presId="urn:microsoft.com/office/officeart/2005/8/layout/list1"/>
    <dgm:cxn modelId="{93EB9E40-5485-48AC-8D27-CB8441C920D8}" type="presParOf" srcId="{809D5318-DD8D-4C36-A0EF-4A12CE7E353D}" destId="{9AE39CB1-6ACD-4B77-8D9C-0ECE676841F9}" srcOrd="0" destOrd="0" presId="urn:microsoft.com/office/officeart/2005/8/layout/list1"/>
    <dgm:cxn modelId="{91C237EA-A140-4F0D-B73C-D34603099A8D}" type="presParOf" srcId="{809D5318-DD8D-4C36-A0EF-4A12CE7E353D}" destId="{63F45506-6901-4460-9C84-96FBF1E35CCE}" srcOrd="1" destOrd="0" presId="urn:microsoft.com/office/officeart/2005/8/layout/list1"/>
    <dgm:cxn modelId="{6F8CF6CF-D064-4F04-9ACA-CD28EF0C54E3}" type="presParOf" srcId="{384CCAC7-89A0-4667-97C8-20E9A77ADB05}" destId="{2EE3F365-FF73-4D18-BDBD-D56583BC1384}" srcOrd="9" destOrd="0" presId="urn:microsoft.com/office/officeart/2005/8/layout/list1"/>
    <dgm:cxn modelId="{37D8C9E2-AF40-45A3-85E8-13B3626DB0AB}" type="presParOf" srcId="{384CCAC7-89A0-4667-97C8-20E9A77ADB05}" destId="{20F259ED-15DA-439E-971C-4316936AD4FC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61AB2A9-CB56-4D9F-B3BE-624440D65B68}">
      <dsp:nvSpPr>
        <dsp:cNvPr id="0" name=""/>
        <dsp:cNvSpPr/>
      </dsp:nvSpPr>
      <dsp:spPr>
        <a:xfrm>
          <a:off x="4957875" y="2599884"/>
          <a:ext cx="2908004" cy="3459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779"/>
              </a:lnTo>
              <a:lnTo>
                <a:pt x="2908004" y="235779"/>
              </a:lnTo>
              <a:lnTo>
                <a:pt x="2908004" y="3459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CB165A-654E-4FF8-B1DE-73F6B707E7FE}">
      <dsp:nvSpPr>
        <dsp:cNvPr id="0" name=""/>
        <dsp:cNvSpPr/>
      </dsp:nvSpPr>
      <dsp:spPr>
        <a:xfrm>
          <a:off x="4957875" y="2599884"/>
          <a:ext cx="1454002" cy="3459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779"/>
              </a:lnTo>
              <a:lnTo>
                <a:pt x="1454002" y="235779"/>
              </a:lnTo>
              <a:lnTo>
                <a:pt x="1454002" y="3459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6FA939-C177-4466-8D6F-1187B6DD9F74}">
      <dsp:nvSpPr>
        <dsp:cNvPr id="0" name=""/>
        <dsp:cNvSpPr/>
      </dsp:nvSpPr>
      <dsp:spPr>
        <a:xfrm>
          <a:off x="4912155" y="2599884"/>
          <a:ext cx="91440" cy="34598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59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3106FE1-A5FE-4A8F-83CF-D4A3DE04B862}">
      <dsp:nvSpPr>
        <dsp:cNvPr id="0" name=""/>
        <dsp:cNvSpPr/>
      </dsp:nvSpPr>
      <dsp:spPr>
        <a:xfrm>
          <a:off x="3503873" y="2599884"/>
          <a:ext cx="1454002" cy="345986"/>
        </a:xfrm>
        <a:custGeom>
          <a:avLst/>
          <a:gdLst/>
          <a:ahLst/>
          <a:cxnLst/>
          <a:rect l="0" t="0" r="0" b="0"/>
          <a:pathLst>
            <a:path>
              <a:moveTo>
                <a:pt x="1454002" y="0"/>
              </a:moveTo>
              <a:lnTo>
                <a:pt x="1454002" y="235779"/>
              </a:lnTo>
              <a:lnTo>
                <a:pt x="0" y="235779"/>
              </a:lnTo>
              <a:lnTo>
                <a:pt x="0" y="3459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66EA7A-E312-4764-B3F7-794CB9A444D8}">
      <dsp:nvSpPr>
        <dsp:cNvPr id="0" name=""/>
        <dsp:cNvSpPr/>
      </dsp:nvSpPr>
      <dsp:spPr>
        <a:xfrm>
          <a:off x="2049870" y="2599884"/>
          <a:ext cx="2908004" cy="345986"/>
        </a:xfrm>
        <a:custGeom>
          <a:avLst/>
          <a:gdLst/>
          <a:ahLst/>
          <a:cxnLst/>
          <a:rect l="0" t="0" r="0" b="0"/>
          <a:pathLst>
            <a:path>
              <a:moveTo>
                <a:pt x="2908004" y="0"/>
              </a:moveTo>
              <a:lnTo>
                <a:pt x="2908004" y="235779"/>
              </a:lnTo>
              <a:lnTo>
                <a:pt x="0" y="235779"/>
              </a:lnTo>
              <a:lnTo>
                <a:pt x="0" y="3459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581407-0FDF-4C2F-948A-4917F27C8ED1}">
      <dsp:nvSpPr>
        <dsp:cNvPr id="0" name=""/>
        <dsp:cNvSpPr/>
      </dsp:nvSpPr>
      <dsp:spPr>
        <a:xfrm>
          <a:off x="2776871" y="1498477"/>
          <a:ext cx="2181003" cy="3459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5779"/>
              </a:lnTo>
              <a:lnTo>
                <a:pt x="2181003" y="235779"/>
              </a:lnTo>
              <a:lnTo>
                <a:pt x="2181003" y="3459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5FA98E0-E30B-4AA1-B980-711DD65D3D7D}">
      <dsp:nvSpPr>
        <dsp:cNvPr id="0" name=""/>
        <dsp:cNvSpPr/>
      </dsp:nvSpPr>
      <dsp:spPr>
        <a:xfrm>
          <a:off x="550148" y="2599884"/>
          <a:ext cx="91440" cy="34598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598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56D9E0-4E71-43A6-974B-BA57347BF98F}">
      <dsp:nvSpPr>
        <dsp:cNvPr id="0" name=""/>
        <dsp:cNvSpPr/>
      </dsp:nvSpPr>
      <dsp:spPr>
        <a:xfrm>
          <a:off x="595868" y="1498477"/>
          <a:ext cx="2181003" cy="345986"/>
        </a:xfrm>
        <a:custGeom>
          <a:avLst/>
          <a:gdLst/>
          <a:ahLst/>
          <a:cxnLst/>
          <a:rect l="0" t="0" r="0" b="0"/>
          <a:pathLst>
            <a:path>
              <a:moveTo>
                <a:pt x="2181003" y="0"/>
              </a:moveTo>
              <a:lnTo>
                <a:pt x="2181003" y="235779"/>
              </a:lnTo>
              <a:lnTo>
                <a:pt x="0" y="235779"/>
              </a:lnTo>
              <a:lnTo>
                <a:pt x="0" y="3459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E987745-A96F-4F07-91D4-F630745217B5}">
      <dsp:nvSpPr>
        <dsp:cNvPr id="0" name=""/>
        <dsp:cNvSpPr/>
      </dsp:nvSpPr>
      <dsp:spPr>
        <a:xfrm>
          <a:off x="2182052" y="743056"/>
          <a:ext cx="1189638" cy="755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0996968-6C71-4838-81D2-855D98F7DFAB}">
      <dsp:nvSpPr>
        <dsp:cNvPr id="0" name=""/>
        <dsp:cNvSpPr/>
      </dsp:nvSpPr>
      <dsp:spPr>
        <a:xfrm>
          <a:off x="2314234" y="868629"/>
          <a:ext cx="1189638" cy="755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Поиск по шаблону</a:t>
          </a:r>
          <a:endParaRPr lang="ru-RU" sz="1000" kern="1200" dirty="0"/>
        </a:p>
      </dsp:txBody>
      <dsp:txXfrm>
        <a:off x="2336359" y="890754"/>
        <a:ext cx="1145388" cy="711170"/>
      </dsp:txXfrm>
    </dsp:sp>
    <dsp:sp modelId="{1527ABCA-1D8B-4FA6-8885-F19FF6991B46}">
      <dsp:nvSpPr>
        <dsp:cNvPr id="0" name=""/>
        <dsp:cNvSpPr/>
      </dsp:nvSpPr>
      <dsp:spPr>
        <a:xfrm>
          <a:off x="1049" y="1844463"/>
          <a:ext cx="1189638" cy="755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1DB4F7-BD6F-4124-B438-F340302955AF}">
      <dsp:nvSpPr>
        <dsp:cNvPr id="0" name=""/>
        <dsp:cNvSpPr/>
      </dsp:nvSpPr>
      <dsp:spPr>
        <a:xfrm>
          <a:off x="133231" y="1970036"/>
          <a:ext cx="1189638" cy="755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По точному совпадению</a:t>
          </a:r>
          <a:endParaRPr lang="ru-RU" sz="1000" kern="1200" dirty="0"/>
        </a:p>
      </dsp:txBody>
      <dsp:txXfrm>
        <a:off x="155356" y="1992161"/>
        <a:ext cx="1145388" cy="711170"/>
      </dsp:txXfrm>
    </dsp:sp>
    <dsp:sp modelId="{274D5429-9161-49D5-8715-491B6E99C8B1}">
      <dsp:nvSpPr>
        <dsp:cNvPr id="0" name=""/>
        <dsp:cNvSpPr/>
      </dsp:nvSpPr>
      <dsp:spPr>
        <a:xfrm>
          <a:off x="1049" y="2945870"/>
          <a:ext cx="1189638" cy="755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6520F89-8838-4356-BB67-6327C3170CC5}">
      <dsp:nvSpPr>
        <dsp:cNvPr id="0" name=""/>
        <dsp:cNvSpPr/>
      </dsp:nvSpPr>
      <dsp:spPr>
        <a:xfrm>
          <a:off x="133231" y="3071443"/>
          <a:ext cx="1189638" cy="755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Идентификаторы (ИНН</a:t>
          </a:r>
          <a:r>
            <a:rPr lang="en-US" sz="1000" kern="1200" dirty="0" smtClean="0"/>
            <a:t>, </a:t>
          </a:r>
          <a:r>
            <a:rPr lang="ru-RU" sz="1000" kern="1200" dirty="0" smtClean="0"/>
            <a:t>Паспорт)</a:t>
          </a:r>
          <a:endParaRPr lang="ru-RU" sz="1000" kern="1200" dirty="0"/>
        </a:p>
      </dsp:txBody>
      <dsp:txXfrm>
        <a:off x="155356" y="3093568"/>
        <a:ext cx="1145388" cy="711170"/>
      </dsp:txXfrm>
    </dsp:sp>
    <dsp:sp modelId="{7B7C04E6-BE17-4D40-8614-62134A02D7AD}">
      <dsp:nvSpPr>
        <dsp:cNvPr id="0" name=""/>
        <dsp:cNvSpPr/>
      </dsp:nvSpPr>
      <dsp:spPr>
        <a:xfrm>
          <a:off x="4363056" y="1844463"/>
          <a:ext cx="1189638" cy="755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D3C6AF-09FC-46E8-BC42-2B54A8F49A13}">
      <dsp:nvSpPr>
        <dsp:cNvPr id="0" name=""/>
        <dsp:cNvSpPr/>
      </dsp:nvSpPr>
      <dsp:spPr>
        <a:xfrm>
          <a:off x="4495238" y="1970036"/>
          <a:ext cx="1189638" cy="755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Нечеткий поиск</a:t>
          </a:r>
          <a:endParaRPr lang="ru-RU" sz="1000" kern="1200" dirty="0"/>
        </a:p>
      </dsp:txBody>
      <dsp:txXfrm>
        <a:off x="4517363" y="1992161"/>
        <a:ext cx="1145388" cy="711170"/>
      </dsp:txXfrm>
    </dsp:sp>
    <dsp:sp modelId="{8667EA40-B419-4B25-B280-3D81EBFCFDC7}">
      <dsp:nvSpPr>
        <dsp:cNvPr id="0" name=""/>
        <dsp:cNvSpPr/>
      </dsp:nvSpPr>
      <dsp:spPr>
        <a:xfrm>
          <a:off x="1455051" y="2945870"/>
          <a:ext cx="1189638" cy="755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E164BA-1C38-48FD-B243-BD6AD0D5DFB1}">
      <dsp:nvSpPr>
        <dsp:cNvPr id="0" name=""/>
        <dsp:cNvSpPr/>
      </dsp:nvSpPr>
      <dsp:spPr>
        <a:xfrm>
          <a:off x="1587233" y="3071443"/>
          <a:ext cx="1189638" cy="755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Разбиение на токены</a:t>
          </a:r>
          <a:endParaRPr lang="ru-RU" sz="1000" kern="1200" dirty="0"/>
        </a:p>
      </dsp:txBody>
      <dsp:txXfrm>
        <a:off x="1609358" y="3093568"/>
        <a:ext cx="1145388" cy="711170"/>
      </dsp:txXfrm>
    </dsp:sp>
    <dsp:sp modelId="{FCA15F7C-E001-4283-AE5C-F397DFA4A6C3}">
      <dsp:nvSpPr>
        <dsp:cNvPr id="0" name=""/>
        <dsp:cNvSpPr/>
      </dsp:nvSpPr>
      <dsp:spPr>
        <a:xfrm>
          <a:off x="2909054" y="2945870"/>
          <a:ext cx="1189638" cy="755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5CFA52-61EE-40EC-ADCC-C99FE8903271}">
      <dsp:nvSpPr>
        <dsp:cNvPr id="0" name=""/>
        <dsp:cNvSpPr/>
      </dsp:nvSpPr>
      <dsp:spPr>
        <a:xfrm>
          <a:off x="3041236" y="3071443"/>
          <a:ext cx="1189638" cy="755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Удаление </a:t>
          </a:r>
          <a:r>
            <a:rPr lang="en-US" sz="1000" kern="1200" dirty="0" smtClean="0"/>
            <a:t>stop words</a:t>
          </a:r>
          <a:endParaRPr lang="ru-RU" sz="1000" kern="1200" dirty="0"/>
        </a:p>
      </dsp:txBody>
      <dsp:txXfrm>
        <a:off x="3063361" y="3093568"/>
        <a:ext cx="1145388" cy="711170"/>
      </dsp:txXfrm>
    </dsp:sp>
    <dsp:sp modelId="{FE673CDB-9173-4F81-A4A4-9BCD017BAD81}">
      <dsp:nvSpPr>
        <dsp:cNvPr id="0" name=""/>
        <dsp:cNvSpPr/>
      </dsp:nvSpPr>
      <dsp:spPr>
        <a:xfrm>
          <a:off x="4363056" y="2945870"/>
          <a:ext cx="1189638" cy="755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944FBEB-5C2E-43DB-9B5D-4D1DEBAA367D}">
      <dsp:nvSpPr>
        <dsp:cNvPr id="0" name=""/>
        <dsp:cNvSpPr/>
      </dsp:nvSpPr>
      <dsp:spPr>
        <a:xfrm>
          <a:off x="4495238" y="3071443"/>
          <a:ext cx="1189638" cy="755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Замена синонимов</a:t>
          </a:r>
          <a:endParaRPr lang="ru-RU" sz="1000" kern="1200" dirty="0"/>
        </a:p>
      </dsp:txBody>
      <dsp:txXfrm>
        <a:off x="4517363" y="3093568"/>
        <a:ext cx="1145388" cy="711170"/>
      </dsp:txXfrm>
    </dsp:sp>
    <dsp:sp modelId="{E28EDA1C-C24F-4940-884D-3399A7E4C04C}">
      <dsp:nvSpPr>
        <dsp:cNvPr id="0" name=""/>
        <dsp:cNvSpPr/>
      </dsp:nvSpPr>
      <dsp:spPr>
        <a:xfrm>
          <a:off x="5817059" y="2945870"/>
          <a:ext cx="1189638" cy="755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469526-BA97-4520-AF98-3A31AD257A48}">
      <dsp:nvSpPr>
        <dsp:cNvPr id="0" name=""/>
        <dsp:cNvSpPr/>
      </dsp:nvSpPr>
      <dsp:spPr>
        <a:xfrm>
          <a:off x="5949241" y="3071443"/>
          <a:ext cx="1189638" cy="755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Нечеткое сравнение (Левенштайн,</a:t>
          </a:r>
          <a:r>
            <a:rPr lang="en-US" sz="1000" b="0" i="0" kern="1200" dirty="0" err="1" smtClean="0"/>
            <a:t>Jaro</a:t>
          </a:r>
          <a:r>
            <a:rPr lang="en-US" sz="1000" b="0" i="0" kern="1200" dirty="0" smtClean="0"/>
            <a:t>–Winkler</a:t>
          </a:r>
          <a:r>
            <a:rPr lang="ru-RU" sz="1000" b="0" i="0" kern="1200" dirty="0" smtClean="0"/>
            <a:t>)</a:t>
          </a:r>
          <a:r>
            <a:rPr lang="ru-RU" sz="1000" kern="1200" dirty="0" smtClean="0"/>
            <a:t> </a:t>
          </a:r>
          <a:endParaRPr lang="ru-RU" sz="1000" kern="1200" dirty="0"/>
        </a:p>
      </dsp:txBody>
      <dsp:txXfrm>
        <a:off x="5971366" y="3093568"/>
        <a:ext cx="1145388" cy="711170"/>
      </dsp:txXfrm>
    </dsp:sp>
    <dsp:sp modelId="{4B35F757-2A6D-438B-8579-7247BDC56A9F}">
      <dsp:nvSpPr>
        <dsp:cNvPr id="0" name=""/>
        <dsp:cNvSpPr/>
      </dsp:nvSpPr>
      <dsp:spPr>
        <a:xfrm>
          <a:off x="7271061" y="2945870"/>
          <a:ext cx="1189638" cy="75542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7901DA-EA4F-4DDF-9CD4-C634BFBD48CC}">
      <dsp:nvSpPr>
        <dsp:cNvPr id="0" name=""/>
        <dsp:cNvSpPr/>
      </dsp:nvSpPr>
      <dsp:spPr>
        <a:xfrm>
          <a:off x="7403243" y="3071443"/>
          <a:ext cx="1189638" cy="75542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smtClean="0"/>
            <a:t>Учет частоты встречаемости</a:t>
          </a:r>
          <a:endParaRPr lang="ru-RU" sz="1000" kern="1200" dirty="0"/>
        </a:p>
      </dsp:txBody>
      <dsp:txXfrm>
        <a:off x="7425368" y="3093568"/>
        <a:ext cx="1145388" cy="7111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7EFF1E-711D-44A8-BFAD-7843B1B83B8C}">
      <dsp:nvSpPr>
        <dsp:cNvPr id="0" name=""/>
        <dsp:cNvSpPr/>
      </dsp:nvSpPr>
      <dsp:spPr>
        <a:xfrm>
          <a:off x="2685" y="178024"/>
          <a:ext cx="2618463" cy="10068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Профилирование данных</a:t>
          </a:r>
          <a:endParaRPr lang="ru-RU" sz="2000" kern="1200" dirty="0"/>
        </a:p>
      </dsp:txBody>
      <dsp:txXfrm>
        <a:off x="2685" y="178024"/>
        <a:ext cx="2618463" cy="1006875"/>
      </dsp:txXfrm>
    </dsp:sp>
    <dsp:sp modelId="{F8DAF3FD-CF1F-4F06-BF11-91465CEE6F0F}">
      <dsp:nvSpPr>
        <dsp:cNvPr id="0" name=""/>
        <dsp:cNvSpPr/>
      </dsp:nvSpPr>
      <dsp:spPr>
        <a:xfrm>
          <a:off x="2685" y="1184900"/>
          <a:ext cx="2618463" cy="29645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Быстро понять </a:t>
          </a:r>
          <a:r>
            <a:rPr lang="en-US" sz="2000" kern="1200" dirty="0" smtClean="0"/>
            <a:t>“</a:t>
          </a:r>
          <a:r>
            <a:rPr lang="ru-RU" sz="2000" kern="1200" dirty="0" smtClean="0"/>
            <a:t>что внутри</a:t>
          </a:r>
          <a:r>
            <a:rPr lang="en-US" sz="2000" kern="1200" dirty="0" smtClean="0"/>
            <a:t>”</a:t>
          </a:r>
          <a:endParaRPr lang="ru-RU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типы данных</a:t>
          </a:r>
          <a:endParaRPr lang="ru-RU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расброс значений</a:t>
          </a:r>
          <a:endParaRPr lang="ru-RU" sz="2000" kern="1200" dirty="0"/>
        </a:p>
        <a:p>
          <a:pPr marL="457200" lvl="2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отклонения от нормы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err="1" smtClean="0"/>
            <a:t>Atac</a:t>
          </a:r>
          <a:r>
            <a:rPr lang="ru-RU" sz="2000" kern="1200" dirty="0" smtClean="0"/>
            <a:t>с</a:t>
          </a:r>
          <a:r>
            <a:rPr lang="en-US" sz="2000" kern="1200" dirty="0" err="1" smtClean="0"/>
            <a:t>ama</a:t>
          </a:r>
          <a:r>
            <a:rPr lang="en-US" sz="2000" kern="1200" dirty="0" smtClean="0"/>
            <a:t> Data Quality</a:t>
          </a:r>
          <a:endParaRPr lang="ru-RU" sz="2000" kern="1200" dirty="0"/>
        </a:p>
      </dsp:txBody>
      <dsp:txXfrm>
        <a:off x="2685" y="1184900"/>
        <a:ext cx="2618463" cy="2964599"/>
      </dsp:txXfrm>
    </dsp:sp>
    <dsp:sp modelId="{4E8EAC14-2A88-4BE6-9940-DAD7E488FE3F}">
      <dsp:nvSpPr>
        <dsp:cNvPr id="0" name=""/>
        <dsp:cNvSpPr/>
      </dsp:nvSpPr>
      <dsp:spPr>
        <a:xfrm>
          <a:off x="2987733" y="178024"/>
          <a:ext cx="2618463" cy="10068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Оперативная оценка качества данных</a:t>
          </a:r>
          <a:endParaRPr lang="ru-RU" sz="2000" kern="1200" dirty="0"/>
        </a:p>
      </dsp:txBody>
      <dsp:txXfrm>
        <a:off x="2987733" y="178024"/>
        <a:ext cx="2618463" cy="1006875"/>
      </dsp:txXfrm>
    </dsp:sp>
    <dsp:sp modelId="{A91BDAA1-FA9D-4AC7-9A8F-CA74AAA408F2}">
      <dsp:nvSpPr>
        <dsp:cNvPr id="0" name=""/>
        <dsp:cNvSpPr/>
      </dsp:nvSpPr>
      <dsp:spPr>
        <a:xfrm>
          <a:off x="2987733" y="1184900"/>
          <a:ext cx="2618463" cy="29645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Устанавливается на имеющихся известных данных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Содержит набор правил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Измеряет % нарушений правил</a:t>
          </a:r>
          <a:endParaRPr lang="ru-RU" sz="2000" kern="1200" dirty="0"/>
        </a:p>
      </dsp:txBody>
      <dsp:txXfrm>
        <a:off x="2987733" y="1184900"/>
        <a:ext cx="2618463" cy="2964599"/>
      </dsp:txXfrm>
    </dsp:sp>
    <dsp:sp modelId="{CC1F9BF5-141B-4EE3-BD8D-9F3F66D00CE9}">
      <dsp:nvSpPr>
        <dsp:cNvPr id="0" name=""/>
        <dsp:cNvSpPr/>
      </dsp:nvSpPr>
      <dsp:spPr>
        <a:xfrm>
          <a:off x="5972782" y="178024"/>
          <a:ext cx="2618463" cy="100687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81280" rIns="142240" bIns="8128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Превентивная защита качества данных</a:t>
          </a:r>
          <a:endParaRPr lang="ru-RU" sz="2000" kern="1200" dirty="0"/>
        </a:p>
      </dsp:txBody>
      <dsp:txXfrm>
        <a:off x="5972782" y="178024"/>
        <a:ext cx="2618463" cy="1006875"/>
      </dsp:txXfrm>
    </dsp:sp>
    <dsp:sp modelId="{3E30AF5D-9735-4380-82DC-B510C55E8D52}">
      <dsp:nvSpPr>
        <dsp:cNvPr id="0" name=""/>
        <dsp:cNvSpPr/>
      </dsp:nvSpPr>
      <dsp:spPr>
        <a:xfrm>
          <a:off x="5972782" y="1184900"/>
          <a:ext cx="2618463" cy="296459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42240" bIns="16002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Блокировка изменения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Ручное подтверждение обновления данных</a:t>
          </a:r>
          <a:endParaRPr lang="ru-RU" sz="2000" kern="1200" dirty="0"/>
        </a:p>
      </dsp:txBody>
      <dsp:txXfrm>
        <a:off x="5972782" y="1184900"/>
        <a:ext cx="2618463" cy="296459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D6C784-83A7-426D-89CC-ACEBD2647B2E}">
      <dsp:nvSpPr>
        <dsp:cNvPr id="0" name=""/>
        <dsp:cNvSpPr/>
      </dsp:nvSpPr>
      <dsp:spPr>
        <a:xfrm>
          <a:off x="0" y="348912"/>
          <a:ext cx="5780485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8630" tIns="416560" rIns="44863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Публикация изменений через корпоративную шину (</a:t>
          </a:r>
          <a:r>
            <a:rPr lang="en-US" sz="2000" kern="1200" dirty="0" smtClean="0"/>
            <a:t>ESB)</a:t>
          </a:r>
          <a:endParaRPr lang="ru-RU" sz="2000" kern="1200" dirty="0"/>
        </a:p>
      </dsp:txBody>
      <dsp:txXfrm>
        <a:off x="0" y="348912"/>
        <a:ext cx="5780485" cy="1134000"/>
      </dsp:txXfrm>
    </dsp:sp>
    <dsp:sp modelId="{1DF4FB97-521F-4034-93C2-7F7E2F160A07}">
      <dsp:nvSpPr>
        <dsp:cNvPr id="0" name=""/>
        <dsp:cNvSpPr/>
      </dsp:nvSpPr>
      <dsp:spPr>
        <a:xfrm>
          <a:off x="289024" y="53712"/>
          <a:ext cx="4046339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942" tIns="0" rIns="1529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Publish – Subscribe</a:t>
          </a:r>
          <a:endParaRPr lang="ru-RU" sz="2000" kern="1200" dirty="0"/>
        </a:p>
      </dsp:txBody>
      <dsp:txXfrm>
        <a:off x="317845" y="82533"/>
        <a:ext cx="3988697" cy="532758"/>
      </dsp:txXfrm>
    </dsp:sp>
    <dsp:sp modelId="{F957AFB1-F6F6-4677-9D06-B9EDE3FE4891}">
      <dsp:nvSpPr>
        <dsp:cNvPr id="0" name=""/>
        <dsp:cNvSpPr/>
      </dsp:nvSpPr>
      <dsp:spPr>
        <a:xfrm>
          <a:off x="0" y="1886112"/>
          <a:ext cx="5780485" cy="113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8630" tIns="416560" rIns="44863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Выгрузка данных вы файлы по запросу или расписанию</a:t>
          </a:r>
          <a:endParaRPr lang="ru-RU" sz="2000" kern="1200" dirty="0"/>
        </a:p>
      </dsp:txBody>
      <dsp:txXfrm>
        <a:off x="0" y="1886112"/>
        <a:ext cx="5780485" cy="1134000"/>
      </dsp:txXfrm>
    </dsp:sp>
    <dsp:sp modelId="{A5E282DB-9C25-4752-9BE2-33293ECF8675}">
      <dsp:nvSpPr>
        <dsp:cNvPr id="0" name=""/>
        <dsp:cNvSpPr/>
      </dsp:nvSpPr>
      <dsp:spPr>
        <a:xfrm>
          <a:off x="289024" y="1590912"/>
          <a:ext cx="4046339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942" tIns="0" rIns="1529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File generation</a:t>
          </a:r>
          <a:endParaRPr lang="ru-RU" sz="2000" kern="1200" dirty="0"/>
        </a:p>
      </dsp:txBody>
      <dsp:txXfrm>
        <a:off x="317845" y="1619733"/>
        <a:ext cx="3988697" cy="532758"/>
      </dsp:txXfrm>
    </dsp:sp>
    <dsp:sp modelId="{20F259ED-15DA-439E-971C-4316936AD4FC}">
      <dsp:nvSpPr>
        <dsp:cNvPr id="0" name=""/>
        <dsp:cNvSpPr/>
      </dsp:nvSpPr>
      <dsp:spPr>
        <a:xfrm>
          <a:off x="0" y="3423312"/>
          <a:ext cx="5780485" cy="850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8630" tIns="416560" rIns="448630" bIns="14224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000" kern="1200" dirty="0" smtClean="0"/>
            <a:t>Web-</a:t>
          </a:r>
          <a:r>
            <a:rPr lang="ru-RU" sz="2000" kern="1200" dirty="0" smtClean="0"/>
            <a:t>сервис запросов к </a:t>
          </a:r>
          <a:r>
            <a:rPr lang="en-US" sz="2000" kern="1200" dirty="0" smtClean="0"/>
            <a:t>Master-</a:t>
          </a:r>
          <a:r>
            <a:rPr lang="ru-RU" sz="2000" kern="1200" dirty="0" smtClean="0"/>
            <a:t>данным</a:t>
          </a:r>
          <a:endParaRPr lang="ru-RU" sz="2000" kern="1200" dirty="0"/>
        </a:p>
      </dsp:txBody>
      <dsp:txXfrm>
        <a:off x="0" y="3423312"/>
        <a:ext cx="5780485" cy="850500"/>
      </dsp:txXfrm>
    </dsp:sp>
    <dsp:sp modelId="{63F45506-6901-4460-9C84-96FBF1E35CCE}">
      <dsp:nvSpPr>
        <dsp:cNvPr id="0" name=""/>
        <dsp:cNvSpPr/>
      </dsp:nvSpPr>
      <dsp:spPr>
        <a:xfrm>
          <a:off x="289024" y="3128112"/>
          <a:ext cx="4046339" cy="5904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942" tIns="0" rIns="152942" bIns="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Request – Response</a:t>
          </a:r>
          <a:endParaRPr lang="ru-RU" sz="2000" kern="1200" dirty="0"/>
        </a:p>
      </dsp:txBody>
      <dsp:txXfrm>
        <a:off x="317845" y="3156933"/>
        <a:ext cx="3988697" cy="53275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D6C784-83A7-426D-89CC-ACEBD2647B2E}">
      <dsp:nvSpPr>
        <dsp:cNvPr id="0" name=""/>
        <dsp:cNvSpPr/>
      </dsp:nvSpPr>
      <dsp:spPr>
        <a:xfrm>
          <a:off x="0" y="407007"/>
          <a:ext cx="5780485" cy="11907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8630" tIns="437388" rIns="448630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Messaging: TIBCO, WebSphere MQ, </a:t>
          </a:r>
          <a:r>
            <a:rPr lang="en-US" sz="2100" kern="1200" dirty="0" err="1" smtClean="0"/>
            <a:t>RabbitMQ</a:t>
          </a:r>
          <a:endParaRPr lang="ru-RU" sz="2100" kern="1200" dirty="0"/>
        </a:p>
      </dsp:txBody>
      <dsp:txXfrm>
        <a:off x="0" y="407007"/>
        <a:ext cx="5780485" cy="1190700"/>
      </dsp:txXfrm>
    </dsp:sp>
    <dsp:sp modelId="{1DF4FB97-521F-4034-93C2-7F7E2F160A07}">
      <dsp:nvSpPr>
        <dsp:cNvPr id="0" name=""/>
        <dsp:cNvSpPr/>
      </dsp:nvSpPr>
      <dsp:spPr>
        <a:xfrm>
          <a:off x="289024" y="97047"/>
          <a:ext cx="4046339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942" tIns="0" rIns="15294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Publish – Subscribe</a:t>
          </a:r>
          <a:endParaRPr lang="ru-RU" sz="2100" kern="1200" dirty="0"/>
        </a:p>
      </dsp:txBody>
      <dsp:txXfrm>
        <a:off x="319286" y="127309"/>
        <a:ext cx="3985815" cy="559396"/>
      </dsp:txXfrm>
    </dsp:sp>
    <dsp:sp modelId="{F957AFB1-F6F6-4677-9D06-B9EDE3FE4891}">
      <dsp:nvSpPr>
        <dsp:cNvPr id="0" name=""/>
        <dsp:cNvSpPr/>
      </dsp:nvSpPr>
      <dsp:spPr>
        <a:xfrm>
          <a:off x="0" y="2021067"/>
          <a:ext cx="5780485" cy="893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8630" tIns="437388" rIns="448630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Spring Batch / Spring XD</a:t>
          </a:r>
          <a:endParaRPr lang="ru-RU" sz="2100" kern="1200" dirty="0"/>
        </a:p>
      </dsp:txBody>
      <dsp:txXfrm>
        <a:off x="0" y="2021067"/>
        <a:ext cx="5780485" cy="893025"/>
      </dsp:txXfrm>
    </dsp:sp>
    <dsp:sp modelId="{A5E282DB-9C25-4752-9BE2-33293ECF8675}">
      <dsp:nvSpPr>
        <dsp:cNvPr id="0" name=""/>
        <dsp:cNvSpPr/>
      </dsp:nvSpPr>
      <dsp:spPr>
        <a:xfrm>
          <a:off x="289024" y="1711107"/>
          <a:ext cx="4046339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942" tIns="0" rIns="15294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File generation</a:t>
          </a:r>
          <a:endParaRPr lang="ru-RU" sz="2100" kern="1200" dirty="0"/>
        </a:p>
      </dsp:txBody>
      <dsp:txXfrm>
        <a:off x="319286" y="1741369"/>
        <a:ext cx="3985815" cy="559396"/>
      </dsp:txXfrm>
    </dsp:sp>
    <dsp:sp modelId="{20F259ED-15DA-439E-971C-4316936AD4FC}">
      <dsp:nvSpPr>
        <dsp:cNvPr id="0" name=""/>
        <dsp:cNvSpPr/>
      </dsp:nvSpPr>
      <dsp:spPr>
        <a:xfrm>
          <a:off x="0" y="3337452"/>
          <a:ext cx="5780485" cy="89302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48630" tIns="437388" rIns="448630" bIns="149352" numCol="1" spcCol="1270" anchor="t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2100" kern="1200" dirty="0" smtClean="0"/>
            <a:t>SQL + Web REST framework</a:t>
          </a:r>
          <a:endParaRPr lang="ru-RU" sz="2100" kern="1200" dirty="0"/>
        </a:p>
      </dsp:txBody>
      <dsp:txXfrm>
        <a:off x="0" y="3337452"/>
        <a:ext cx="5780485" cy="893025"/>
      </dsp:txXfrm>
    </dsp:sp>
    <dsp:sp modelId="{63F45506-6901-4460-9C84-96FBF1E35CCE}">
      <dsp:nvSpPr>
        <dsp:cNvPr id="0" name=""/>
        <dsp:cNvSpPr/>
      </dsp:nvSpPr>
      <dsp:spPr>
        <a:xfrm>
          <a:off x="289024" y="3027492"/>
          <a:ext cx="4046339" cy="6199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942" tIns="0" rIns="152942" bIns="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Request – Response</a:t>
          </a:r>
          <a:endParaRPr lang="ru-RU" sz="2100" kern="1200" dirty="0"/>
        </a:p>
      </dsp:txBody>
      <dsp:txXfrm>
        <a:off x="319286" y="3057754"/>
        <a:ext cx="3985815" cy="55939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D6C784-83A7-426D-89CC-ACEBD2647B2E}">
      <dsp:nvSpPr>
        <dsp:cNvPr id="0" name=""/>
        <dsp:cNvSpPr/>
      </dsp:nvSpPr>
      <dsp:spPr>
        <a:xfrm>
          <a:off x="0" y="434682"/>
          <a:ext cx="463084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9405" tIns="333248" rIns="35940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Event Streaming (Kafka)</a:t>
          </a:r>
          <a:endParaRPr lang="ru-RU" sz="1600" kern="1200" dirty="0"/>
        </a:p>
      </dsp:txBody>
      <dsp:txXfrm>
        <a:off x="0" y="434682"/>
        <a:ext cx="4630844" cy="680400"/>
      </dsp:txXfrm>
    </dsp:sp>
    <dsp:sp modelId="{1DF4FB97-521F-4034-93C2-7F7E2F160A07}">
      <dsp:nvSpPr>
        <dsp:cNvPr id="0" name=""/>
        <dsp:cNvSpPr/>
      </dsp:nvSpPr>
      <dsp:spPr>
        <a:xfrm>
          <a:off x="231542" y="198522"/>
          <a:ext cx="324159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524" tIns="0" rIns="12252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Publish – Subscribe</a:t>
          </a:r>
          <a:endParaRPr lang="ru-RU" sz="1600" kern="1200" dirty="0"/>
        </a:p>
      </dsp:txBody>
      <dsp:txXfrm>
        <a:off x="254599" y="221579"/>
        <a:ext cx="3195476" cy="426206"/>
      </dsp:txXfrm>
    </dsp:sp>
    <dsp:sp modelId="{F957AFB1-F6F6-4677-9D06-B9EDE3FE4891}">
      <dsp:nvSpPr>
        <dsp:cNvPr id="0" name=""/>
        <dsp:cNvSpPr/>
      </dsp:nvSpPr>
      <dsp:spPr>
        <a:xfrm>
          <a:off x="0" y="1437642"/>
          <a:ext cx="4630844" cy="1209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9405" tIns="333248" rIns="35940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In-memory Cache Grid (</a:t>
          </a:r>
          <a:r>
            <a:rPr lang="en-US" sz="1600" kern="1200" dirty="0" err="1" smtClean="0"/>
            <a:t>GemFire</a:t>
          </a:r>
          <a:r>
            <a:rPr lang="en-US" sz="1600" kern="1200" dirty="0" smtClean="0"/>
            <a:t>, Coherence)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Hadoop + Hive/Spark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Cassandra</a:t>
          </a:r>
          <a:endParaRPr lang="ru-RU" sz="1600" kern="1200" dirty="0"/>
        </a:p>
      </dsp:txBody>
      <dsp:txXfrm>
        <a:off x="0" y="1437642"/>
        <a:ext cx="4630844" cy="1209600"/>
      </dsp:txXfrm>
    </dsp:sp>
    <dsp:sp modelId="{A5E282DB-9C25-4752-9BE2-33293ECF8675}">
      <dsp:nvSpPr>
        <dsp:cNvPr id="0" name=""/>
        <dsp:cNvSpPr/>
      </dsp:nvSpPr>
      <dsp:spPr>
        <a:xfrm>
          <a:off x="231542" y="1201482"/>
          <a:ext cx="324159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524" tIns="0" rIns="12252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File generation</a:t>
          </a:r>
          <a:endParaRPr lang="ru-RU" sz="1600" kern="1200" dirty="0"/>
        </a:p>
      </dsp:txBody>
      <dsp:txXfrm>
        <a:off x="254599" y="1224539"/>
        <a:ext cx="3195476" cy="426206"/>
      </dsp:txXfrm>
    </dsp:sp>
    <dsp:sp modelId="{20F259ED-15DA-439E-971C-4316936AD4FC}">
      <dsp:nvSpPr>
        <dsp:cNvPr id="0" name=""/>
        <dsp:cNvSpPr/>
      </dsp:nvSpPr>
      <dsp:spPr>
        <a:xfrm>
          <a:off x="0" y="2969802"/>
          <a:ext cx="4630844" cy="1159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9405" tIns="333248" rIns="359405" bIns="113792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Hadoop + Apache </a:t>
          </a:r>
          <a:r>
            <a:rPr lang="en-US" sz="1600" kern="1200" dirty="0" err="1" smtClean="0"/>
            <a:t>Solr</a:t>
          </a:r>
          <a:r>
            <a:rPr lang="en-US" sz="1600" kern="1200" dirty="0" smtClean="0"/>
            <a:t> / Elastic Search (</a:t>
          </a:r>
          <a:r>
            <a:rPr lang="ru-RU" sz="1600" kern="1200" dirty="0" smtClean="0"/>
            <a:t>нечеткий поиск)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600" kern="1200" dirty="0" smtClean="0"/>
            <a:t>In-memory Cache Grid (</a:t>
          </a:r>
          <a:r>
            <a:rPr lang="en-US" sz="1600" kern="1200" dirty="0" err="1" smtClean="0"/>
            <a:t>GemFire</a:t>
          </a:r>
          <a:r>
            <a:rPr lang="en-US" sz="1600" kern="1200" dirty="0" smtClean="0"/>
            <a:t>, Coherence)</a:t>
          </a:r>
          <a:endParaRPr lang="ru-RU" sz="1600" kern="1200" dirty="0"/>
        </a:p>
      </dsp:txBody>
      <dsp:txXfrm>
        <a:off x="0" y="2969802"/>
        <a:ext cx="4630844" cy="1159200"/>
      </dsp:txXfrm>
    </dsp:sp>
    <dsp:sp modelId="{63F45506-6901-4460-9C84-96FBF1E35CCE}">
      <dsp:nvSpPr>
        <dsp:cNvPr id="0" name=""/>
        <dsp:cNvSpPr/>
      </dsp:nvSpPr>
      <dsp:spPr>
        <a:xfrm>
          <a:off x="231542" y="2733642"/>
          <a:ext cx="3241590" cy="472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524" tIns="0" rIns="122524" bIns="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Request – Response</a:t>
          </a:r>
          <a:endParaRPr lang="ru-RU" sz="1600" kern="1200" dirty="0"/>
        </a:p>
      </dsp:txBody>
      <dsp:txXfrm>
        <a:off x="254599" y="2756699"/>
        <a:ext cx="3195476" cy="4262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101A06B4-9DF5-4B0F-871F-DE55B63562B9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85935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/>
          </p:nvPr>
        </p:nvSpPr>
        <p:spPr>
          <a:xfrm>
            <a:off x="286920" y="4138560"/>
            <a:ext cx="85935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8523A3D-BFEE-43AD-9B43-B86A54470D1E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/>
          </p:nvPr>
        </p:nvSpPr>
        <p:spPr>
          <a:xfrm>
            <a:off x="286920" y="413856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/>
          </p:nvPr>
        </p:nvSpPr>
        <p:spPr>
          <a:xfrm>
            <a:off x="4690800" y="413856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40A6B917-7745-4F51-9C94-C4FFACF8DED8}" type="slidenum">
              <a:t>&lt;#&gt;</a:t>
            </a:fld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/>
          </p:nvPr>
        </p:nvSpPr>
        <p:spPr>
          <a:xfrm>
            <a:off x="3192480" y="187812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/>
          </p:nvPr>
        </p:nvSpPr>
        <p:spPr>
          <a:xfrm>
            <a:off x="6098400" y="187812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/>
          </p:nvPr>
        </p:nvSpPr>
        <p:spPr>
          <a:xfrm>
            <a:off x="286920" y="413856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/>
          </p:nvPr>
        </p:nvSpPr>
        <p:spPr>
          <a:xfrm>
            <a:off x="3192480" y="413856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/>
          </p:nvPr>
        </p:nvSpPr>
        <p:spPr>
          <a:xfrm>
            <a:off x="6098400" y="413856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B559FAB-73E0-46A9-BC49-C104C4FE8724}" type="slidenum">
              <a:t>&lt;#&gt;</a:t>
            </a:fld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subTitle"/>
          </p:nvPr>
        </p:nvSpPr>
        <p:spPr>
          <a:xfrm>
            <a:off x="286920" y="1878120"/>
            <a:ext cx="859356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859356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5" name="PlaceHolder 4"/>
          <p:cNvSpPr>
            <a:spLocks noGrp="1"/>
          </p:cNvSpPr>
          <p:nvPr>
            <p:ph/>
          </p:nvPr>
        </p:nvSpPr>
        <p:spPr>
          <a:xfrm>
            <a:off x="286920" y="413856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286920" y="1878120"/>
            <a:ext cx="859356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CC9D1D6B-8F8D-41DA-AF15-8B5A705031E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/>
          </p:nvPr>
        </p:nvSpPr>
        <p:spPr>
          <a:xfrm>
            <a:off x="4690800" y="413856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/>
          </p:nvPr>
        </p:nvSpPr>
        <p:spPr>
          <a:xfrm>
            <a:off x="286920" y="4138560"/>
            <a:ext cx="85935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85935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/>
          </p:nvPr>
        </p:nvSpPr>
        <p:spPr>
          <a:xfrm>
            <a:off x="286920" y="4138560"/>
            <a:ext cx="85935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4"/>
          <p:cNvSpPr>
            <a:spLocks noGrp="1"/>
          </p:cNvSpPr>
          <p:nvPr>
            <p:ph/>
          </p:nvPr>
        </p:nvSpPr>
        <p:spPr>
          <a:xfrm>
            <a:off x="286920" y="413856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1" name="PlaceHolder 5"/>
          <p:cNvSpPr>
            <a:spLocks noGrp="1"/>
          </p:cNvSpPr>
          <p:nvPr>
            <p:ph/>
          </p:nvPr>
        </p:nvSpPr>
        <p:spPr>
          <a:xfrm>
            <a:off x="4690800" y="413856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/>
          </p:nvPr>
        </p:nvSpPr>
        <p:spPr>
          <a:xfrm>
            <a:off x="3192480" y="187812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/>
          </p:nvPr>
        </p:nvSpPr>
        <p:spPr>
          <a:xfrm>
            <a:off x="6098400" y="187812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/>
          </p:nvPr>
        </p:nvSpPr>
        <p:spPr>
          <a:xfrm>
            <a:off x="286920" y="413856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6"/>
          <p:cNvSpPr>
            <a:spLocks noGrp="1"/>
          </p:cNvSpPr>
          <p:nvPr>
            <p:ph/>
          </p:nvPr>
        </p:nvSpPr>
        <p:spPr>
          <a:xfrm>
            <a:off x="3192480" y="413856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7"/>
          <p:cNvSpPr>
            <a:spLocks noGrp="1"/>
          </p:cNvSpPr>
          <p:nvPr>
            <p:ph/>
          </p:nvPr>
        </p:nvSpPr>
        <p:spPr>
          <a:xfrm>
            <a:off x="6098400" y="413856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subTitle"/>
          </p:nvPr>
        </p:nvSpPr>
        <p:spPr>
          <a:xfrm>
            <a:off x="286920" y="1878120"/>
            <a:ext cx="859356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6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859356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859356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F5EA596-9BA5-4B97-B6AE-D628086273B4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5" name="PlaceHolder 4"/>
          <p:cNvSpPr>
            <a:spLocks noGrp="1"/>
          </p:cNvSpPr>
          <p:nvPr>
            <p:ph/>
          </p:nvPr>
        </p:nvSpPr>
        <p:spPr>
          <a:xfrm>
            <a:off x="286920" y="413856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/>
          </p:nvPr>
        </p:nvSpPr>
        <p:spPr>
          <a:xfrm>
            <a:off x="4690800" y="413856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/>
          </p:nvPr>
        </p:nvSpPr>
        <p:spPr>
          <a:xfrm>
            <a:off x="286920" y="4138560"/>
            <a:ext cx="85935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85935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/>
          </p:nvPr>
        </p:nvSpPr>
        <p:spPr>
          <a:xfrm>
            <a:off x="286920" y="4138560"/>
            <a:ext cx="85935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/>
          </p:nvPr>
        </p:nvSpPr>
        <p:spPr>
          <a:xfrm>
            <a:off x="286920" y="413856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/>
          </p:nvPr>
        </p:nvSpPr>
        <p:spPr>
          <a:xfrm>
            <a:off x="4690800" y="413856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/>
          </p:nvPr>
        </p:nvSpPr>
        <p:spPr>
          <a:xfrm>
            <a:off x="3192480" y="187812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/>
          </p:nvPr>
        </p:nvSpPr>
        <p:spPr>
          <a:xfrm>
            <a:off x="6098400" y="187812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/>
          </p:nvPr>
        </p:nvSpPr>
        <p:spPr>
          <a:xfrm>
            <a:off x="286920" y="413856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7" name="PlaceHolder 6"/>
          <p:cNvSpPr>
            <a:spLocks noGrp="1"/>
          </p:cNvSpPr>
          <p:nvPr>
            <p:ph/>
          </p:nvPr>
        </p:nvSpPr>
        <p:spPr>
          <a:xfrm>
            <a:off x="3192480" y="413856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7"/>
          <p:cNvSpPr>
            <a:spLocks noGrp="1"/>
          </p:cNvSpPr>
          <p:nvPr>
            <p:ph/>
          </p:nvPr>
        </p:nvSpPr>
        <p:spPr>
          <a:xfrm>
            <a:off x="6098400" y="413856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2"/>
          <p:cNvSpPr>
            <a:spLocks noGrp="1"/>
          </p:cNvSpPr>
          <p:nvPr>
            <p:ph type="subTitle"/>
          </p:nvPr>
        </p:nvSpPr>
        <p:spPr>
          <a:xfrm>
            <a:off x="286920" y="1878120"/>
            <a:ext cx="859356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859356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5BF469DF-71DB-43C0-BF9F-AF2A7E4BEE12}" type="slidenum">
              <a:t>&lt;#&gt;</a:t>
            </a:fld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8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2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4" name="PlaceHolder 4"/>
          <p:cNvSpPr>
            <a:spLocks noGrp="1"/>
          </p:cNvSpPr>
          <p:nvPr>
            <p:ph/>
          </p:nvPr>
        </p:nvSpPr>
        <p:spPr>
          <a:xfrm>
            <a:off x="286920" y="413856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7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8" name="PlaceHolder 4"/>
          <p:cNvSpPr>
            <a:spLocks noGrp="1"/>
          </p:cNvSpPr>
          <p:nvPr>
            <p:ph/>
          </p:nvPr>
        </p:nvSpPr>
        <p:spPr>
          <a:xfrm>
            <a:off x="4690800" y="413856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/>
          </p:nvPr>
        </p:nvSpPr>
        <p:spPr>
          <a:xfrm>
            <a:off x="286920" y="4138560"/>
            <a:ext cx="85935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85935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/>
          </p:nvPr>
        </p:nvSpPr>
        <p:spPr>
          <a:xfrm>
            <a:off x="286920" y="4138560"/>
            <a:ext cx="85935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7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PlaceHolder 4"/>
          <p:cNvSpPr>
            <a:spLocks noGrp="1"/>
          </p:cNvSpPr>
          <p:nvPr>
            <p:ph/>
          </p:nvPr>
        </p:nvSpPr>
        <p:spPr>
          <a:xfrm>
            <a:off x="286920" y="413856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PlaceHolder 5"/>
          <p:cNvSpPr>
            <a:spLocks noGrp="1"/>
          </p:cNvSpPr>
          <p:nvPr>
            <p:ph/>
          </p:nvPr>
        </p:nvSpPr>
        <p:spPr>
          <a:xfrm>
            <a:off x="4690800" y="413856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/>
          </p:nvPr>
        </p:nvSpPr>
        <p:spPr>
          <a:xfrm>
            <a:off x="3192480" y="187812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4" name="PlaceHolder 4"/>
          <p:cNvSpPr>
            <a:spLocks noGrp="1"/>
          </p:cNvSpPr>
          <p:nvPr>
            <p:ph/>
          </p:nvPr>
        </p:nvSpPr>
        <p:spPr>
          <a:xfrm>
            <a:off x="6098400" y="187812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5"/>
          <p:cNvSpPr>
            <a:spLocks noGrp="1"/>
          </p:cNvSpPr>
          <p:nvPr>
            <p:ph/>
          </p:nvPr>
        </p:nvSpPr>
        <p:spPr>
          <a:xfrm>
            <a:off x="286920" y="413856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6"/>
          <p:cNvSpPr>
            <a:spLocks noGrp="1"/>
          </p:cNvSpPr>
          <p:nvPr>
            <p:ph/>
          </p:nvPr>
        </p:nvSpPr>
        <p:spPr>
          <a:xfrm>
            <a:off x="3192480" y="413856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7"/>
          <p:cNvSpPr>
            <a:spLocks noGrp="1"/>
          </p:cNvSpPr>
          <p:nvPr>
            <p:ph/>
          </p:nvPr>
        </p:nvSpPr>
        <p:spPr>
          <a:xfrm>
            <a:off x="6098400" y="4138560"/>
            <a:ext cx="27669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5231029-1D45-45FC-B2A5-1D5FDA363148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8E10585C-525A-4229-A661-B7B138E16E1D}" type="slidenum">
              <a:t>&lt;#&gt;</a:t>
            </a:fld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/>
          </p:nvPr>
        </p:nvSpPr>
        <p:spPr>
          <a:xfrm>
            <a:off x="286920" y="413856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9B30E964-41EA-48F7-914C-CABFA0946CF4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4326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/>
          </p:nvPr>
        </p:nvSpPr>
        <p:spPr>
          <a:xfrm>
            <a:off x="4690800" y="413856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75AEB69B-8F48-4F3A-8BE5-9A4DA3AE7625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/>
          </p:nvPr>
        </p:nvSpPr>
        <p:spPr>
          <a:xfrm>
            <a:off x="4690800" y="1878120"/>
            <a:ext cx="419364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/>
          </p:nvPr>
        </p:nvSpPr>
        <p:spPr>
          <a:xfrm>
            <a:off x="286920" y="4138560"/>
            <a:ext cx="8593560" cy="2063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64CF6C2D-8767-40A4-9917-5505F4F09AD6}" type="slidenum">
              <a:t>&lt;#&gt;</a:t>
            </a:fld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 idx="1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b="0" lang="ru-RU" sz="1200" spc="-1" strike="noStrike">
                <a:solidFill>
                  <a:srgbClr val="8b8b8b"/>
                </a:solidFill>
                <a:latin typeface="Calibri"/>
              </a:rPr>
              <a:t> </a:t>
            </a:r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ctr">
              <a:buNone/>
              <a:defRPr b="0" lang="en-U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en-US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en-U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lstStyle>
            <a:lvl1pPr indent="0" algn="r">
              <a:lnSpc>
                <a:spcPct val="100000"/>
              </a:lnSpc>
              <a:buNone/>
              <a:defRPr b="0" lang="ru-RU" sz="1200" spc="-1" strike="noStrike">
                <a:solidFill>
                  <a:srgbClr val="8b8b8b"/>
                </a:solidFill>
                <a:latin typeface="Calibri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B4C29554-4D03-43BC-B171-C6116982FF65}" type="slidenum">
              <a:rPr b="0" lang="ru-RU" sz="1200" spc="-1" strike="noStrike">
                <a:solidFill>
                  <a:srgbClr val="8b8b8b"/>
                </a:solidFill>
                <a:latin typeface="Calibri"/>
              </a:rPr>
              <a:t>13</a:t>
            </a:fld>
            <a:endParaRPr b="0" lang="en-US" sz="12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Click to edit the outline text format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Second Outline Level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Third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Fourth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Fifth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Sixth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Calibri"/>
              </a:rPr>
              <a:t>Seventh Outline Level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pl-PL" sz="4400" spc="-1" strike="noStrike">
                <a:solidFill>
                  <a:srgbClr val="000000"/>
                </a:solidFill>
                <a:latin typeface="Avenir Next"/>
                <a:ea typeface="Avenir Next"/>
              </a:rPr>
              <a:t>Edit Title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286920" y="1197000"/>
            <a:ext cx="8593560" cy="5008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6000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3200" spc="-1" strike="noStrike">
                <a:solidFill>
                  <a:srgbClr val="000000"/>
                </a:solidFill>
                <a:latin typeface="Avenir Next"/>
                <a:ea typeface="Avenir Next"/>
              </a:rPr>
              <a:t>Click to edit content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pl-PL" sz="2800" spc="-1" strike="noStrike">
                <a:solidFill>
                  <a:srgbClr val="000000"/>
                </a:solidFill>
                <a:latin typeface="Avenir Next"/>
                <a:ea typeface="Avenir Next"/>
              </a:rPr>
              <a:t>Click to edit content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2400" spc="-1" strike="noStrike">
                <a:solidFill>
                  <a:srgbClr val="000000"/>
                </a:solidFill>
                <a:latin typeface="Avenir Next"/>
                <a:ea typeface="Avenir Next"/>
              </a:rPr>
              <a:t>Click to edit content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pl-PL" sz="2000" spc="-1" strike="noStrike">
                <a:solidFill>
                  <a:srgbClr val="000000"/>
                </a:solidFill>
                <a:latin typeface="Avenir Next"/>
                <a:ea typeface="Avenir Next"/>
              </a:rPr>
              <a:t>Click to edit content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pl-PL" sz="2000" spc="-1" strike="noStrike">
                <a:solidFill>
                  <a:srgbClr val="000000"/>
                </a:solidFill>
                <a:latin typeface="Avenir Next"/>
                <a:ea typeface="Avenir Next"/>
              </a:rPr>
              <a:t>Click to edit content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pl-PL" sz="4400" spc="-1" strike="noStrike">
                <a:solidFill>
                  <a:srgbClr val="000000"/>
                </a:solidFill>
                <a:latin typeface="Calibri"/>
              </a:rPr>
              <a:t>Edit Title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2"/>
          <p:cNvSpPr>
            <a:spLocks noGrp="1"/>
          </p:cNvSpPr>
          <p:nvPr>
            <p:ph type="body"/>
          </p:nvPr>
        </p:nvSpPr>
        <p:spPr>
          <a:xfrm>
            <a:off x="286920" y="1004040"/>
            <a:ext cx="8593200" cy="490320"/>
          </a:xfrm>
          <a:prstGeom prst="rect">
            <a:avLst/>
          </a:prstGeom>
          <a:solidFill>
            <a:srgbClr val="3171ac"/>
          </a:solidFill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pl-PL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EDIT SUBTITLE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3"/>
          <p:cNvSpPr>
            <a:spLocks noGrp="1"/>
          </p:cNvSpPr>
          <p:nvPr>
            <p:ph type="body"/>
          </p:nvPr>
        </p:nvSpPr>
        <p:spPr>
          <a:xfrm>
            <a:off x="286920" y="1878120"/>
            <a:ext cx="4184280" cy="4326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6000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3200" spc="-1" strike="noStrike">
                <a:solidFill>
                  <a:srgbClr val="000000"/>
                </a:solidFill>
                <a:latin typeface="Calibri"/>
              </a:rPr>
              <a:t>Click to edit content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pl-PL" sz="2800" spc="-1" strike="noStrike">
                <a:solidFill>
                  <a:srgbClr val="000000"/>
                </a:solidFill>
                <a:latin typeface="Calibri"/>
              </a:rPr>
              <a:t>Click to edit content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2400" spc="-1" strike="noStrike">
                <a:solidFill>
                  <a:srgbClr val="000000"/>
                </a:solidFill>
                <a:latin typeface="Calibri"/>
              </a:rPr>
              <a:t>Click to edit content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pl-PL" sz="2000" spc="-1" strike="noStrike">
                <a:solidFill>
                  <a:srgbClr val="000000"/>
                </a:solidFill>
                <a:latin typeface="Calibri"/>
              </a:rPr>
              <a:t>Click to edit content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pl-PL" sz="2000" spc="-1" strike="noStrike">
                <a:solidFill>
                  <a:srgbClr val="000000"/>
                </a:solidFill>
                <a:latin typeface="Calibri"/>
              </a:rPr>
              <a:t>Click to edit content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4"/>
          <p:cNvSpPr>
            <a:spLocks noGrp="1"/>
          </p:cNvSpPr>
          <p:nvPr>
            <p:ph type="body"/>
          </p:nvPr>
        </p:nvSpPr>
        <p:spPr>
          <a:xfrm>
            <a:off x="4660560" y="1878120"/>
            <a:ext cx="4219560" cy="4326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6000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3200" spc="-1" strike="noStrike">
                <a:solidFill>
                  <a:srgbClr val="000000"/>
                </a:solidFill>
                <a:latin typeface="Calibri"/>
              </a:rPr>
              <a:t>Click to edit content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pl-PL" sz="2800" spc="-1" strike="noStrike">
                <a:solidFill>
                  <a:srgbClr val="000000"/>
                </a:solidFill>
                <a:latin typeface="Calibri"/>
              </a:rPr>
              <a:t>Click to edit content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2400" spc="-1" strike="noStrike">
                <a:solidFill>
                  <a:srgbClr val="000000"/>
                </a:solidFill>
                <a:latin typeface="Calibri"/>
              </a:rPr>
              <a:t>Click to edit content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pl-PL" sz="2000" spc="-1" strike="noStrike">
                <a:solidFill>
                  <a:srgbClr val="000000"/>
                </a:solidFill>
                <a:latin typeface="Calibri"/>
              </a:rPr>
              <a:t>Click to edit content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pl-PL" sz="2000" spc="-1" strike="noStrike">
                <a:solidFill>
                  <a:srgbClr val="000000"/>
                </a:solidFill>
                <a:latin typeface="Calibri"/>
              </a:rPr>
              <a:t>Click to edit content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pl-PL" sz="4400" spc="-1" strike="noStrike">
                <a:solidFill>
                  <a:srgbClr val="000000"/>
                </a:solidFill>
                <a:latin typeface="Calibri"/>
              </a:rPr>
              <a:t>Edit Title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2"/>
          <p:cNvSpPr>
            <a:spLocks noGrp="1"/>
          </p:cNvSpPr>
          <p:nvPr>
            <p:ph type="body"/>
          </p:nvPr>
        </p:nvSpPr>
        <p:spPr>
          <a:xfrm>
            <a:off x="286920" y="1878120"/>
            <a:ext cx="8593560" cy="4326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marL="360000" indent="-34308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3200" spc="-1" strike="noStrike">
                <a:solidFill>
                  <a:srgbClr val="000000"/>
                </a:solidFill>
                <a:latin typeface="Calibri"/>
              </a:rPr>
              <a:t>Click to edit content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43040" indent="-28584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pl-PL" sz="2800" spc="-1" strike="noStrike">
                <a:solidFill>
                  <a:srgbClr val="000000"/>
                </a:solidFill>
                <a:latin typeface="Calibri"/>
              </a:rPr>
              <a:t>Click to edit content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6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pl-PL" sz="2400" spc="-1" strike="noStrike">
                <a:solidFill>
                  <a:srgbClr val="000000"/>
                </a:solidFill>
                <a:latin typeface="Calibri"/>
              </a:rPr>
              <a:t>Click to edit content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–"/>
            </a:pPr>
            <a:r>
              <a:rPr b="0" lang="pl-PL" sz="2000" spc="-1" strike="noStrike">
                <a:solidFill>
                  <a:srgbClr val="000000"/>
                </a:solidFill>
                <a:latin typeface="Calibri"/>
              </a:rPr>
              <a:t>Click to edit content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600">
              <a:lnSpc>
                <a:spcPct val="100000"/>
              </a:lnSpc>
              <a:spcBef>
                <a:spcPts val="400"/>
              </a:spcBef>
              <a:buClr>
                <a:srgbClr val="000000"/>
              </a:buClr>
              <a:buFont typeface="Arial"/>
              <a:buChar char="»"/>
            </a:pPr>
            <a:r>
              <a:rPr b="0" lang="pl-PL" sz="2000" spc="-1" strike="noStrike">
                <a:solidFill>
                  <a:srgbClr val="000000"/>
                </a:solidFill>
                <a:latin typeface="Calibri"/>
              </a:rPr>
              <a:t>Click to edit content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3"/>
          <p:cNvSpPr>
            <a:spLocks noGrp="1"/>
          </p:cNvSpPr>
          <p:nvPr>
            <p:ph type="body"/>
          </p:nvPr>
        </p:nvSpPr>
        <p:spPr>
          <a:xfrm>
            <a:off x="286920" y="1004040"/>
            <a:ext cx="8593200" cy="490320"/>
          </a:xfrm>
          <a:prstGeom prst="rect">
            <a:avLst/>
          </a:prstGeom>
          <a:solidFill>
            <a:srgbClr val="3171ac"/>
          </a:solidFill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pl-PL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EDIT SUBTITLE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diagramData" Target="../diagrams/data3.xml"/><Relationship Id="rId2" Type="http://schemas.openxmlformats.org/officeDocument/2006/relationships/diagramLayout" Target="../diagrams/layout3.xml"/><Relationship Id="rId3" Type="http://schemas.openxmlformats.org/officeDocument/2006/relationships/diagramQuickStyle" Target="../diagrams/quickStyle3.xml"/><Relationship Id="rId4" Type="http://schemas.openxmlformats.org/officeDocument/2006/relationships/diagramColors" Target="../diagrams/colors3.xml"/><Relationship Id="rId5" Type="http://schemas.microsoft.com/office/2007/relationships/diagramDrawing" Target="../diagrams/drawing3.xml"/><Relationship Id="rId6" Type="http://schemas.openxmlformats.org/officeDocument/2006/relationships/image" Target="../media/image4.png"/><Relationship Id="rId7" Type="http://schemas.openxmlformats.org/officeDocument/2006/relationships/slideLayout" Target="../slideLayouts/slideLayout3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diagramData" Target="../diagrams/data4.xml"/><Relationship Id="rId2" Type="http://schemas.openxmlformats.org/officeDocument/2006/relationships/diagramLayout" Target="../diagrams/layout4.xml"/><Relationship Id="rId3" Type="http://schemas.openxmlformats.org/officeDocument/2006/relationships/diagramQuickStyle" Target="../diagrams/quickStyle4.xml"/><Relationship Id="rId4" Type="http://schemas.openxmlformats.org/officeDocument/2006/relationships/diagramColors" Target="../diagrams/colors4.xml"/><Relationship Id="rId5" Type="http://schemas.microsoft.com/office/2007/relationships/diagramDrawing" Target="../diagrams/drawing4.xml"/><Relationship Id="rId6" Type="http://schemas.openxmlformats.org/officeDocument/2006/relationships/image" Target="../media/image4.png"/><Relationship Id="rId7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diagramData" Target="../diagrams/data5.xml"/><Relationship Id="rId2" Type="http://schemas.openxmlformats.org/officeDocument/2006/relationships/diagramLayout" Target="../diagrams/layout5.xml"/><Relationship Id="rId3" Type="http://schemas.openxmlformats.org/officeDocument/2006/relationships/diagramQuickStyle" Target="../diagrams/quickStyle5.xml"/><Relationship Id="rId4" Type="http://schemas.openxmlformats.org/officeDocument/2006/relationships/diagramColors" Target="../diagrams/colors5.xml"/><Relationship Id="rId5" Type="http://schemas.microsoft.com/office/2007/relationships/diagramDrawing" Target="../diagrams/drawing5.xml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slideLayout" Target="../slideLayouts/slideLayout3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37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slideLayout" Target="../slideLayouts/slideLayout3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diagramData" Target="../diagrams/data2.xml"/><Relationship Id="rId2" Type="http://schemas.openxmlformats.org/officeDocument/2006/relationships/diagramLayout" Target="../diagrams/layout2.xml"/><Relationship Id="rId3" Type="http://schemas.openxmlformats.org/officeDocument/2006/relationships/diagramQuickStyle" Target="../diagrams/quickStyle2.xml"/><Relationship Id="rId4" Type="http://schemas.openxmlformats.org/officeDocument/2006/relationships/diagramColors" Target="../diagrams/colors2.xml"/><Relationship Id="rId5" Type="http://schemas.microsoft.com/office/2007/relationships/diagramDrawing" Target="../diagrams/drawing2.xml"/><Relationship Id="rId6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Master Data Management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9" name="PlaceHolder 2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p>
            <a:pPr indent="0" algn="ctr">
              <a:buNone/>
            </a:pPr>
            <a:endParaRPr b="0" lang="en-US" sz="3200" spc="-1" strike="noStrike">
              <a:solidFill>
                <a:srgbClr val="8b8b8b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Data Distribution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3" name="Diagram3"/>
          <p:cNvGraphicFramePr/>
          <p:nvPr>
            <p:extLst>
              <p:ext uri="{D42A27DB-BD31-4B8C-83A1-F6EECF244321}">
                <p14:modId xmlns:p14="http://schemas.microsoft.com/office/powerpoint/2010/main" val="878607185"/>
              </p:ext>
            </p:extLst>
          </p:nvPr>
        </p:nvGraphicFramePr>
        <p:xfrm>
          <a:off x="3100320" y="1878120"/>
          <a:ext cx="5780160" cy="432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191" name="PlaceHolder 2"/>
          <p:cNvSpPr>
            <a:spLocks noGrp="1"/>
          </p:cNvSpPr>
          <p:nvPr>
            <p:ph/>
          </p:nvPr>
        </p:nvSpPr>
        <p:spPr>
          <a:xfrm>
            <a:off x="286920" y="1268640"/>
            <a:ext cx="8593200" cy="490320"/>
          </a:xfrm>
          <a:prstGeom prst="rect">
            <a:avLst/>
          </a:prstGeom>
          <a:solidFill>
            <a:srgbClr val="3171ac"/>
          </a:solidFill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Распространение данных по организации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2" name="Picture 2" descr=""/>
          <p:cNvPicPr/>
          <p:nvPr/>
        </p:nvPicPr>
        <p:blipFill>
          <a:blip r:embed="rId6"/>
          <a:stretch/>
        </p:blipFill>
        <p:spPr>
          <a:xfrm>
            <a:off x="286920" y="2121120"/>
            <a:ext cx="2335680" cy="3104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Data Distribution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4" name="Diagram4"/>
          <p:cNvGraphicFramePr/>
          <p:nvPr>
            <p:extLst>
              <p:ext uri="{D42A27DB-BD31-4B8C-83A1-F6EECF244321}">
                <p14:modId xmlns:p14="http://schemas.microsoft.com/office/powerpoint/2010/main" val="526011271"/>
              </p:ext>
            </p:extLst>
          </p:nvPr>
        </p:nvGraphicFramePr>
        <p:xfrm>
          <a:off x="3100320" y="1878120"/>
          <a:ext cx="5780160" cy="432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194" name="PlaceHolder 2"/>
          <p:cNvSpPr>
            <a:spLocks noGrp="1"/>
          </p:cNvSpPr>
          <p:nvPr>
            <p:ph/>
          </p:nvPr>
        </p:nvSpPr>
        <p:spPr>
          <a:xfrm>
            <a:off x="286920" y="1268640"/>
            <a:ext cx="8593200" cy="490320"/>
          </a:xfrm>
          <a:prstGeom prst="rect">
            <a:avLst/>
          </a:prstGeom>
          <a:solidFill>
            <a:srgbClr val="3171ac"/>
          </a:solidFill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Технологии</a:t>
            </a:r>
            <a:r>
              <a:rPr b="0" lang="en-US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 - </a:t>
            </a:r>
            <a:r>
              <a:rPr b="0" lang="ru-RU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классика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5" name="Picture 2" descr=""/>
          <p:cNvPicPr/>
          <p:nvPr/>
        </p:nvPicPr>
        <p:blipFill>
          <a:blip r:embed="rId6"/>
          <a:stretch/>
        </p:blipFill>
        <p:spPr>
          <a:xfrm>
            <a:off x="286920" y="2121120"/>
            <a:ext cx="2335680" cy="3104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Data Distribution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5" name="Diagram5"/>
          <p:cNvGraphicFramePr/>
          <p:nvPr>
            <p:extLst>
              <p:ext uri="{D42A27DB-BD31-4B8C-83A1-F6EECF244321}">
                <p14:modId xmlns:p14="http://schemas.microsoft.com/office/powerpoint/2010/main" val="1608195328"/>
              </p:ext>
            </p:extLst>
          </p:nvPr>
        </p:nvGraphicFramePr>
        <p:xfrm>
          <a:off x="4250160" y="1878120"/>
          <a:ext cx="4630320" cy="432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197" name="PlaceHolder 2"/>
          <p:cNvSpPr>
            <a:spLocks noGrp="1"/>
          </p:cNvSpPr>
          <p:nvPr>
            <p:ph/>
          </p:nvPr>
        </p:nvSpPr>
        <p:spPr>
          <a:xfrm>
            <a:off x="395640" y="1268640"/>
            <a:ext cx="8593200" cy="490320"/>
          </a:xfrm>
          <a:prstGeom prst="rect">
            <a:avLst/>
          </a:prstGeom>
          <a:solidFill>
            <a:srgbClr val="3171ac"/>
          </a:solidFill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Технологии</a:t>
            </a:r>
            <a:r>
              <a:rPr b="0" lang="en-US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 – </a:t>
            </a:r>
            <a:r>
              <a:rPr b="0" lang="ru-RU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нео-</a:t>
            </a:r>
            <a:r>
              <a:rPr b="0" lang="en-US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(c</a:t>
            </a:r>
            <a:r>
              <a:rPr b="0" lang="ru-RU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юр)-реализм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98" name="Picture 2" descr=""/>
          <p:cNvPicPr/>
          <p:nvPr/>
        </p:nvPicPr>
        <p:blipFill>
          <a:blip r:embed="rId6"/>
          <a:stretch/>
        </p:blipFill>
        <p:spPr>
          <a:xfrm>
            <a:off x="286920" y="2222280"/>
            <a:ext cx="3678840" cy="3057120"/>
          </a:xfrm>
          <a:prstGeom prst="rect">
            <a:avLst/>
          </a:prstGeom>
          <a:ln w="0">
            <a:noFill/>
          </a:ln>
        </p:spPr>
      </p:pic>
      <p:sp>
        <p:nvSpPr>
          <p:cNvPr id="199" name="Picture 4"/>
          <p:cNvSpPr/>
          <p:nvPr/>
        </p:nvSpPr>
        <p:spPr>
          <a:xfrm>
            <a:off x="995760" y="5048280"/>
            <a:ext cx="2179080" cy="1733040"/>
          </a:xfrm>
          <a:prstGeom prst="ellipse">
            <a:avLst/>
          </a:prstGeom>
          <a:blipFill rotWithShape="0">
            <a:blip r:embed="rId7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Client Data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PlaceHolder 2"/>
          <p:cNvSpPr>
            <a:spLocks noGrp="1"/>
          </p:cNvSpPr>
          <p:nvPr>
            <p:ph/>
          </p:nvPr>
        </p:nvSpPr>
        <p:spPr>
          <a:xfrm>
            <a:off x="323640" y="1196640"/>
            <a:ext cx="8593200" cy="490320"/>
          </a:xfrm>
          <a:prstGeom prst="rect">
            <a:avLst/>
          </a:prstGeom>
          <a:solidFill>
            <a:srgbClr val="3171ac"/>
          </a:solidFill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Особенности работы с клиентскими данными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02" name="Picture 4" descr="http://assets1.csc.com/cybersecurity/images/Data_Masking.jpg"/>
          <p:cNvPicPr/>
          <p:nvPr/>
        </p:nvPicPr>
        <p:blipFill>
          <a:blip r:embed="rId1"/>
          <a:stretch/>
        </p:blipFill>
        <p:spPr>
          <a:xfrm>
            <a:off x="6111360" y="1749240"/>
            <a:ext cx="2545560" cy="2719440"/>
          </a:xfrm>
          <a:prstGeom prst="rect">
            <a:avLst/>
          </a:prstGeom>
          <a:ln w="0">
            <a:noFill/>
          </a:ln>
        </p:spPr>
      </p:pic>
      <p:sp>
        <p:nvSpPr>
          <p:cNvPr id="203" name="TextBox 4"/>
          <p:cNvSpPr/>
          <p:nvPr/>
        </p:nvSpPr>
        <p:spPr>
          <a:xfrm>
            <a:off x="5166360" y="4840920"/>
            <a:ext cx="35643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Маскирование клиентских данных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для тестирования и разработки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TextBox 8"/>
          <p:cNvSpPr/>
          <p:nvPr/>
        </p:nvSpPr>
        <p:spPr>
          <a:xfrm>
            <a:off x="395640" y="1989000"/>
            <a:ext cx="516780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Построчный контроль доступа к данным</a:t>
            </a:r>
            <a:r>
              <a:rPr b="0" lang="en-US" sz="1800" spc="-1" strike="noStrike">
                <a:solidFill>
                  <a:srgbClr val="000000"/>
                </a:solidFill>
                <a:latin typeface="Calibri"/>
              </a:rPr>
              <a:t> (Row level security)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graphicFrame>
        <p:nvGraphicFramePr>
          <p:cNvPr id="205" name="Table 10"/>
          <p:cNvGraphicFramePr/>
          <p:nvPr/>
        </p:nvGraphicFramePr>
        <p:xfrm>
          <a:off x="364680" y="2853000"/>
          <a:ext cx="5392800" cy="1492560"/>
        </p:xfrm>
        <a:graphic>
          <a:graphicData uri="http://schemas.openxmlformats.org/drawingml/2006/table">
            <a:tbl>
              <a:tblPr/>
              <a:tblGrid>
                <a:gridCol w="677160"/>
                <a:gridCol w="1007280"/>
                <a:gridCol w="2599200"/>
                <a:gridCol w="1108800"/>
              </a:tblGrid>
              <a:tr h="271080">
                <a:tc>
                  <a:txBody>
                    <a:bodyPr lIns="7920" rIns="7920" tIns="10800" bIns="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3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ID</a:t>
                      </a:r>
                      <a:endParaRPr b="0" lang="en-US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b" marL="7920" marR="792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7920" rIns="7920" tIns="10800" bIns="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3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LEGAL_NAME</a:t>
                      </a:r>
                      <a:endParaRPr b="0" lang="en-US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b" marL="7920" marR="792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7920" rIns="7920" tIns="10800" bIns="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3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ADDRESS</a:t>
                      </a:r>
                      <a:endParaRPr b="0" lang="en-US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b" marL="7920" marR="792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 lIns="7920" rIns="7920" tIns="10800" bIns="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en-US" sz="1300" spc="-1" strike="noStrike">
                          <a:solidFill>
                            <a:srgbClr val="ffffff"/>
                          </a:solidFill>
                          <a:latin typeface="Calibri"/>
                        </a:rPr>
                        <a:t>ACCESS_TOKEN</a:t>
                      </a:r>
                      <a:endParaRPr b="0" lang="en-US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b" marL="7920" marR="792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4f81bd"/>
                    </a:solidFill>
                  </a:tcPr>
                </a:tc>
              </a:tr>
              <a:tr h="271080">
                <a:tc>
                  <a:txBody>
                    <a:bodyPr lIns="7920" rIns="7920" tIns="1080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ru-RU" sz="13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1005837</a:t>
                      </a:r>
                      <a:endParaRPr b="0" lang="en-US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b" marL="7920" marR="792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7920" rIns="7920" tIns="10800" bIns="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3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Microsoft Inc</a:t>
                      </a:r>
                      <a:endParaRPr b="0" lang="en-US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b" marL="7920" marR="792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7920" rIns="7920" tIns="10800" bIns="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3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1065 La Avenida, Mountain View, CA 94043 </a:t>
                      </a:r>
                      <a:endParaRPr b="0" lang="en-US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b" marL="7920" marR="792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 lIns="7920" rIns="7920" tIns="10800" bIns="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3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111111111</a:t>
                      </a:r>
                      <a:endParaRPr b="0" lang="en-US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b" marL="7920" marR="792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000000"/>
                      </a:solidFill>
                    </a:lnT>
                    <a:lnB w="12240">
                      <a:noFill/>
                    </a:lnB>
                    <a:solidFill>
                      <a:srgbClr val="d9d9d9"/>
                    </a:solidFill>
                  </a:tcPr>
                </a:tc>
              </a:tr>
              <a:tr h="271080">
                <a:tc>
                  <a:txBody>
                    <a:bodyPr lIns="7920" rIns="7920" tIns="1080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ru-RU" sz="13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2005945</a:t>
                      </a:r>
                      <a:endParaRPr b="0" lang="en-US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b" marL="7920" marR="7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7920" rIns="7920" tIns="10800" bIns="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3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Oracle Corp</a:t>
                      </a:r>
                      <a:endParaRPr b="0" lang="en-US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b" marL="7920" marR="7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7920" rIns="7920" tIns="10800" bIns="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3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500 Oracle Parkway, Redwood Shores, CA 94065</a:t>
                      </a:r>
                      <a:endParaRPr b="0" lang="en-US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b" marL="7920" marR="7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 lIns="7920" rIns="7920" tIns="10800" bIns="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3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100000000</a:t>
                      </a:r>
                      <a:endParaRPr b="0" lang="en-US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b" marL="7920" marR="7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271080">
                <a:tc>
                  <a:txBody>
                    <a:bodyPr lIns="7920" rIns="7920" tIns="10800" bIns="0" anchor="b">
                      <a:noAutofit/>
                    </a:bodyPr>
                    <a:p>
                      <a:pPr algn="r">
                        <a:lnSpc>
                          <a:spcPct val="100000"/>
                        </a:lnSpc>
                      </a:pPr>
                      <a:r>
                        <a:rPr b="0" lang="ru-RU" sz="13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3005720</a:t>
                      </a:r>
                      <a:endParaRPr b="0" lang="en-US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b" marL="7920" marR="7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7920" rIns="7920" tIns="10800" bIns="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en-US" sz="13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Luxoft Holding Plc</a:t>
                      </a:r>
                      <a:endParaRPr b="0" lang="en-US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b" marL="7920" marR="7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7920" rIns="7920" tIns="10800" bIns="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de-DE" sz="13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Gubelstrasse, 24, 6300 Zug, Switzerland</a:t>
                      </a:r>
                      <a:endParaRPr b="0" lang="en-US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b" marL="7920" marR="7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 lIns="7920" rIns="7920" tIns="10800" bIns="0" anchor="b"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3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010000000</a:t>
                      </a:r>
                      <a:endParaRPr b="0" lang="en-US" sz="13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b" marL="7920" marR="792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240">
                      <a:solidFill>
                        <a:srgbClr val="000000"/>
                      </a:solidFill>
                    </a:lnB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ru-RU" sz="4400" spc="-1" strike="noStrike">
                <a:solidFill>
                  <a:srgbClr val="000000"/>
                </a:solidFill>
                <a:latin typeface="Avenir Next"/>
                <a:ea typeface="Avenir Next"/>
              </a:rPr>
              <a:t>Что такое </a:t>
            </a:r>
            <a:r>
              <a:rPr b="0" lang="en-US" sz="4400" spc="-1" strike="noStrike">
                <a:solidFill>
                  <a:srgbClr val="000000"/>
                </a:solidFill>
                <a:latin typeface="Avenir Next"/>
                <a:ea typeface="Avenir Next"/>
              </a:rPr>
              <a:t>Reference Data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PlaceHolder 2"/>
          <p:cNvSpPr>
            <a:spLocks noGrp="1"/>
          </p:cNvSpPr>
          <p:nvPr>
            <p:ph/>
          </p:nvPr>
        </p:nvSpPr>
        <p:spPr>
          <a:xfrm>
            <a:off x="459720" y="2133000"/>
            <a:ext cx="3393000" cy="396432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/>
          </a:bodyPr>
          <a:p>
            <a:pPr indent="0">
              <a:lnSpc>
                <a:spcPct val="100000"/>
              </a:lnSpc>
              <a:spcBef>
                <a:spcPts val="479"/>
              </a:spcBef>
              <a:buNone/>
              <a:tabLst>
                <a:tab algn="l" pos="0"/>
              </a:tabLst>
            </a:pPr>
            <a:r>
              <a:rPr b="0" i="1" lang="ru-RU" sz="2400" spc="-1" strike="noStrike">
                <a:solidFill>
                  <a:srgbClr val="000000"/>
                </a:solidFill>
                <a:latin typeface="Avenir Next"/>
                <a:ea typeface="Avenir Next"/>
              </a:rPr>
              <a:t>Примеры</a:t>
            </a:r>
            <a:r>
              <a:rPr b="0" i="1" lang="en-US" sz="2400" spc="-1" strike="noStrike">
                <a:solidFill>
                  <a:srgbClr val="000000"/>
                </a:solidFill>
                <a:latin typeface="Avenir Next"/>
                <a:ea typeface="Avenir Next"/>
              </a:rPr>
              <a:t>: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6000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2400" spc="-1" strike="noStrike">
                <a:solidFill>
                  <a:srgbClr val="000000"/>
                </a:solidFill>
                <a:latin typeface="Avenir Next"/>
                <a:ea typeface="Avenir Next"/>
              </a:rPr>
              <a:t>Клиенты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6000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2400" spc="-1" strike="noStrike">
                <a:solidFill>
                  <a:srgbClr val="000000"/>
                </a:solidFill>
                <a:latin typeface="Avenir Next"/>
                <a:ea typeface="Avenir Next"/>
              </a:rPr>
              <a:t>Счета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6000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2400" spc="-1" strike="noStrike">
                <a:solidFill>
                  <a:srgbClr val="000000"/>
                </a:solidFill>
                <a:latin typeface="Avenir Next"/>
                <a:ea typeface="Avenir Next"/>
              </a:rPr>
              <a:t>Товары </a:t>
            </a:r>
            <a:r>
              <a:rPr b="0" lang="en-US" sz="2400" spc="-1" strike="noStrike">
                <a:solidFill>
                  <a:srgbClr val="000000"/>
                </a:solidFill>
                <a:latin typeface="Avenir Next"/>
                <a:ea typeface="Avenir Next"/>
              </a:rPr>
              <a:t>/ </a:t>
            </a:r>
            <a:r>
              <a:rPr b="0" lang="ru-RU" sz="2400" spc="-1" strike="noStrike">
                <a:solidFill>
                  <a:srgbClr val="000000"/>
                </a:solidFill>
                <a:latin typeface="Avenir Next"/>
                <a:ea typeface="Avenir Next"/>
              </a:rPr>
              <a:t>инвестиционные инструменты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marL="360000" indent="-34308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  <a:tabLst>
                <a:tab algn="l" pos="0"/>
              </a:tabLst>
            </a:pPr>
            <a:r>
              <a:rPr b="0" lang="ru-RU" sz="2400" spc="-1" strike="noStrike">
                <a:solidFill>
                  <a:srgbClr val="000000"/>
                </a:solidFill>
                <a:latin typeface="Avenir Next"/>
                <a:ea typeface="Avenir Next"/>
              </a:rPr>
              <a:t>Цены</a:t>
            </a:r>
            <a:r>
              <a:rPr b="0" lang="en-US" sz="2400" spc="-1" strike="noStrike">
                <a:solidFill>
                  <a:srgbClr val="000000"/>
                </a:solidFill>
                <a:latin typeface="Avenir Next"/>
                <a:ea typeface="Avenir Next"/>
              </a:rPr>
              <a:t>, </a:t>
            </a:r>
            <a:r>
              <a:rPr b="0" lang="ru-RU" sz="2400" spc="-1" strike="noStrike">
                <a:solidFill>
                  <a:srgbClr val="000000"/>
                </a:solidFill>
                <a:latin typeface="Avenir Next"/>
                <a:ea typeface="Avenir Next"/>
              </a:rPr>
              <a:t>валюты, курсы обмена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AutoShape 2"/>
          <p:cNvSpPr/>
          <p:nvPr/>
        </p:nvSpPr>
        <p:spPr>
          <a:xfrm>
            <a:off x="116640" y="-144360"/>
            <a:ext cx="22824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AutoShape 4"/>
          <p:cNvSpPr/>
          <p:nvPr/>
        </p:nvSpPr>
        <p:spPr>
          <a:xfrm>
            <a:off x="231120" y="7920"/>
            <a:ext cx="228240" cy="30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anchor="t">
            <a:noAutofit/>
          </a:bodyPr>
          <a:p>
            <a:pPr>
              <a:lnSpc>
                <a:spcPct val="100000"/>
              </a:lnSpc>
            </a:pPr>
            <a:endParaRPr b="0" lang="ru-RU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TextBox 4"/>
          <p:cNvSpPr/>
          <p:nvPr/>
        </p:nvSpPr>
        <p:spPr>
          <a:xfrm>
            <a:off x="339120" y="1354320"/>
            <a:ext cx="842436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Справочные данные, на которые ссылаются оперативные (транзакционные) данные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5" name="Content Placeholder 6"/>
          <p:cNvSpPr/>
          <p:nvPr/>
        </p:nvSpPr>
        <p:spPr>
          <a:xfrm>
            <a:off x="4212000" y="1723680"/>
            <a:ext cx="4519440" cy="39643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68760" rIns="68760" tIns="34200" bIns="34200" anchor="t">
            <a:normAutofit/>
          </a:bodyPr>
          <a:p>
            <a:pPr>
              <a:lnSpc>
                <a:spcPct val="130000"/>
              </a:lnSpc>
              <a:spcBef>
                <a:spcPts val="601"/>
              </a:spcBef>
              <a:spcAft>
                <a:spcPts val="601"/>
              </a:spcAft>
              <a:tabLst>
                <a:tab algn="l" pos="0"/>
              </a:tabLst>
            </a:pPr>
            <a:r>
              <a:rPr b="0" i="1" lang="ru-RU" sz="2400" spc="-1" strike="noStrike">
                <a:solidFill>
                  <a:srgbClr val="445469"/>
                </a:solidFill>
                <a:latin typeface="Avenir Next"/>
                <a:ea typeface="Avenir Next"/>
              </a:rPr>
              <a:t>Появляется потребность при</a:t>
            </a:r>
            <a:r>
              <a:rPr b="0" i="1" lang="en-US" sz="2400" spc="-1" strike="noStrike">
                <a:solidFill>
                  <a:srgbClr val="445469"/>
                </a:solidFill>
                <a:latin typeface="Avenir Next"/>
                <a:ea typeface="Avenir Next"/>
              </a:rPr>
              <a:t>: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60000" indent="-360000">
              <a:lnSpc>
                <a:spcPct val="130000"/>
              </a:lnSpc>
              <a:spcBef>
                <a:spcPts val="601"/>
              </a:spcBef>
              <a:spcAft>
                <a:spcPts val="601"/>
              </a:spcAft>
              <a:buClr>
                <a:srgbClr val="bd392f"/>
              </a:buClr>
              <a:buFont typeface="Wingdings" charset="2"/>
              <a:buChar char=""/>
              <a:tabLst>
                <a:tab algn="l" pos="0"/>
              </a:tabLst>
            </a:pPr>
            <a:r>
              <a:rPr b="0" lang="ru-RU" sz="2400" spc="-1" strike="noStrike">
                <a:solidFill>
                  <a:srgbClr val="445469"/>
                </a:solidFill>
                <a:latin typeface="Avenir Next"/>
                <a:ea typeface="Avenir Next"/>
              </a:rPr>
              <a:t>Интеграции приложений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  <a:p>
            <a:pPr marL="360000" indent="-360000">
              <a:lnSpc>
                <a:spcPct val="130000"/>
              </a:lnSpc>
              <a:spcBef>
                <a:spcPts val="601"/>
              </a:spcBef>
              <a:spcAft>
                <a:spcPts val="601"/>
              </a:spcAft>
              <a:buClr>
                <a:srgbClr val="bd392f"/>
              </a:buClr>
              <a:buFont typeface="Wingdings" charset="2"/>
              <a:buChar char=""/>
              <a:tabLst>
                <a:tab algn="l" pos="0"/>
              </a:tabLst>
            </a:pPr>
            <a:r>
              <a:rPr b="0" lang="ru-RU" sz="2400" spc="-1" strike="noStrike">
                <a:solidFill>
                  <a:srgbClr val="445469"/>
                </a:solidFill>
                <a:latin typeface="Avenir Next"/>
                <a:ea typeface="Avenir Next"/>
              </a:rPr>
              <a:t>Слиянии</a:t>
            </a:r>
            <a:r>
              <a:rPr b="0" lang="en-US" sz="2400" spc="-1" strike="noStrike">
                <a:solidFill>
                  <a:srgbClr val="445469"/>
                </a:solidFill>
                <a:latin typeface="Avenir Next"/>
                <a:ea typeface="Avenir Next"/>
              </a:rPr>
              <a:t>/</a:t>
            </a:r>
            <a:r>
              <a:rPr b="0" lang="ru-RU" sz="2400" spc="-1" strike="noStrike">
                <a:solidFill>
                  <a:srgbClr val="445469"/>
                </a:solidFill>
                <a:latin typeface="Avenir Next"/>
                <a:ea typeface="Avenir Next"/>
              </a:rPr>
              <a:t>поглощении компаний</a:t>
            </a:r>
            <a:endParaRPr b="0" lang="en-US" sz="2400" spc="-1" strike="noStrike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66" name="Picture 6" descr="https://jnswire.s3.amazonaws.com/jns-media/95/50/101274/large_merge-sign.jpg"/>
          <p:cNvPicPr/>
          <p:nvPr/>
        </p:nvPicPr>
        <p:blipFill>
          <a:blip r:embed="rId1"/>
          <a:stretch/>
        </p:blipFill>
        <p:spPr>
          <a:xfrm>
            <a:off x="6055560" y="4990680"/>
            <a:ext cx="775800" cy="1034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Avenir Next"/>
                <a:ea typeface="Avenir Next"/>
              </a:rPr>
              <a:t>Master Data Management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68" name="Picture 2" descr=""/>
          <p:cNvPicPr/>
          <p:nvPr/>
        </p:nvPicPr>
        <p:blipFill>
          <a:blip r:embed="rId1"/>
          <a:stretch/>
        </p:blipFill>
        <p:spPr>
          <a:xfrm>
            <a:off x="537120" y="1614600"/>
            <a:ext cx="8197920" cy="42040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Data sourcing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0" name="PlaceHolder 2"/>
          <p:cNvSpPr>
            <a:spLocks noGrp="1"/>
          </p:cNvSpPr>
          <p:nvPr>
            <p:ph/>
          </p:nvPr>
        </p:nvSpPr>
        <p:spPr>
          <a:xfrm>
            <a:off x="286920" y="1340640"/>
            <a:ext cx="8593200" cy="490320"/>
          </a:xfrm>
          <a:prstGeom prst="rect">
            <a:avLst/>
          </a:prstGeom>
          <a:solidFill>
            <a:srgbClr val="3171ac"/>
          </a:solidFill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Сбор информации из множества источников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PlaceHolder 3"/>
          <p:cNvSpPr>
            <a:spLocks noGrp="1"/>
          </p:cNvSpPr>
          <p:nvPr>
            <p:ph/>
          </p:nvPr>
        </p:nvSpPr>
        <p:spPr>
          <a:xfrm>
            <a:off x="4660560" y="1878120"/>
            <a:ext cx="4219560" cy="4326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7000"/>
          </a:bodyPr>
          <a:p>
            <a:pPr marL="349200" indent="-3326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Технологии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20720" indent="-2772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Extract Transform Load (ETL)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08440" indent="-221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Informatica ETL, AbInitio, Clover ETL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1" marL="720720" indent="-2772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Batch Processing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08440" indent="-221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Spring Batch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  <a:p>
            <a:pPr lvl="1" marL="720720" indent="-27720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Streaming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2" marL="1108440" indent="-221400">
              <a:lnSpc>
                <a:spcPct val="100000"/>
              </a:lnSpc>
              <a:spcBef>
                <a:spcPts val="479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Kafka + Spark Streaming</a:t>
            </a:r>
            <a:endParaRPr b="0" lang="ru-RU" sz="2400" spc="-1" strike="noStrike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172" name="Picture 3" descr=""/>
          <p:cNvPicPr/>
          <p:nvPr/>
        </p:nvPicPr>
        <p:blipFill>
          <a:blip r:embed="rId1"/>
          <a:stretch/>
        </p:blipFill>
        <p:spPr>
          <a:xfrm>
            <a:off x="286920" y="2146320"/>
            <a:ext cx="4586040" cy="346680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Data Cleansing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3943440" cy="4326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65000"/>
          </a:bodyPr>
          <a:p>
            <a:pPr marL="334080" indent="-3182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На уровне атрибутов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: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89760" indent="-2653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Удаление нежелательных символов (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.,”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) или слов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(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артиклей,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междометий)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89760" indent="-2653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Замена синонимов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: Ltd, AG, LLC -&gt; LTD (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в названиях юр. лиц)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689760" indent="-2653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Нормализация по справочникам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(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стран по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ISO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кодам, городов, штатов)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34080" indent="-31824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На уровне структур атрибутов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689760" indent="-2653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Нормализация адреса из строки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 –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целая наука. Продукт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Address Doctor.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indent="0">
              <a:spcBef>
                <a:spcPts val="1417"/>
              </a:spcBef>
              <a:buNone/>
            </a:pP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5" name="PlaceHolder 3"/>
          <p:cNvSpPr>
            <a:spLocks noGrp="1"/>
          </p:cNvSpPr>
          <p:nvPr>
            <p:ph/>
          </p:nvPr>
        </p:nvSpPr>
        <p:spPr>
          <a:xfrm>
            <a:off x="277200" y="1124640"/>
            <a:ext cx="8593200" cy="490320"/>
          </a:xfrm>
          <a:prstGeom prst="rect">
            <a:avLst/>
          </a:prstGeom>
          <a:solidFill>
            <a:srgbClr val="3171ac"/>
          </a:solidFill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Очистка данных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6" name="Content Placeholder 4"/>
          <p:cNvSpPr/>
          <p:nvPr/>
        </p:nvSpPr>
        <p:spPr>
          <a:xfrm>
            <a:off x="4574160" y="1878120"/>
            <a:ext cx="3943440" cy="43268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68760" rIns="68760" tIns="34200" bIns="34200" anchor="t">
            <a:normAutofit fontScale="76000"/>
          </a:bodyPr>
          <a:p>
            <a:pPr marL="352800" indent="-352800">
              <a:lnSpc>
                <a:spcPct val="130000"/>
              </a:lnSpc>
              <a:spcBef>
                <a:spcPts val="601"/>
              </a:spcBef>
              <a:spcAft>
                <a:spcPts val="601"/>
              </a:spcAft>
              <a:buClr>
                <a:srgbClr val="bd392f"/>
              </a:buClr>
              <a:buFont typeface="Wingdings" charset="2"/>
              <a:buChar char=""/>
            </a:pPr>
            <a:r>
              <a:rPr b="0" lang="ru-RU" sz="2800" spc="-1" strike="noStrike">
                <a:solidFill>
                  <a:srgbClr val="445469"/>
                </a:solidFill>
                <a:latin typeface="Avenir Next"/>
                <a:ea typeface="Avenir Next"/>
              </a:rPr>
              <a:t>Реализация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30000"/>
              </a:lnSpc>
              <a:spcBef>
                <a:spcPts val="601"/>
              </a:spcBef>
              <a:spcAft>
                <a:spcPts val="601"/>
              </a:spcAft>
              <a:tabLst>
                <a:tab algn="l" pos="0"/>
              </a:tabLst>
            </a:pPr>
            <a:r>
              <a:rPr b="0" lang="ru-RU" sz="2800" spc="-1" strike="noStrike">
                <a:solidFill>
                  <a:srgbClr val="445469"/>
                </a:solidFill>
                <a:latin typeface="Avenir Next"/>
                <a:ea typeface="Avenir Next"/>
              </a:rPr>
              <a:t>Т.к. правила очистки сильно зависят от источника данных, то требуется гибкая настройка правил</a:t>
            </a:r>
            <a:r>
              <a:rPr b="0" lang="en-US" sz="2800" spc="-1" strike="noStrike">
                <a:solidFill>
                  <a:srgbClr val="445469"/>
                </a:solidFill>
                <a:latin typeface="Avenir Next"/>
                <a:ea typeface="Avenir Next"/>
              </a:rPr>
              <a:t>: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52800" indent="-352800">
              <a:lnSpc>
                <a:spcPct val="130000"/>
              </a:lnSpc>
              <a:spcBef>
                <a:spcPts val="601"/>
              </a:spcBef>
              <a:spcAft>
                <a:spcPts val="601"/>
              </a:spcAft>
              <a:buClr>
                <a:srgbClr val="bd392f"/>
              </a:buClr>
              <a:buFont typeface="Wingdings" charset="2"/>
              <a:buChar char="-"/>
              <a:tabLst>
                <a:tab algn="l" pos="0"/>
              </a:tabLst>
            </a:pPr>
            <a:r>
              <a:rPr b="0" lang="ru-RU" sz="2800" spc="-1" strike="noStrike">
                <a:solidFill>
                  <a:srgbClr val="445469"/>
                </a:solidFill>
                <a:latin typeface="Avenir Next"/>
                <a:ea typeface="Avenir Next"/>
              </a:rPr>
              <a:t>Простые функции </a:t>
            </a:r>
            <a:r>
              <a:rPr b="0" lang="en-US" sz="2800" spc="-1" strike="noStrike">
                <a:solidFill>
                  <a:srgbClr val="445469"/>
                </a:solidFill>
                <a:latin typeface="Avenir Next"/>
                <a:ea typeface="Avenir Next"/>
              </a:rPr>
              <a:t>(trim, substr)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52800" indent="-352800">
              <a:lnSpc>
                <a:spcPct val="130000"/>
              </a:lnSpc>
              <a:spcBef>
                <a:spcPts val="601"/>
              </a:spcBef>
              <a:spcAft>
                <a:spcPts val="601"/>
              </a:spcAft>
              <a:buClr>
                <a:srgbClr val="bd392f"/>
              </a:buClr>
              <a:buFont typeface="Wingdings" charset="2"/>
              <a:buChar char="-"/>
              <a:tabLst>
                <a:tab algn="l" pos="0"/>
              </a:tabLst>
            </a:pPr>
            <a:r>
              <a:rPr b="0" lang="ru-RU" sz="2800" spc="-1" strike="noStrike">
                <a:solidFill>
                  <a:srgbClr val="445469"/>
                </a:solidFill>
                <a:latin typeface="Avenir Next"/>
                <a:ea typeface="Avenir Next"/>
              </a:rPr>
              <a:t>Регулярные выражения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  <a:p>
            <a:pPr marL="352800" indent="-352800">
              <a:lnSpc>
                <a:spcPct val="130000"/>
              </a:lnSpc>
              <a:spcBef>
                <a:spcPts val="601"/>
              </a:spcBef>
              <a:spcAft>
                <a:spcPts val="601"/>
              </a:spcAft>
              <a:buClr>
                <a:srgbClr val="bd392f"/>
              </a:buClr>
              <a:buFont typeface="Wingdings" charset="2"/>
              <a:buChar char="-"/>
              <a:tabLst>
                <a:tab algn="l" pos="0"/>
              </a:tabLst>
            </a:pPr>
            <a:r>
              <a:rPr b="0" lang="en-US" sz="2800" spc="-1" strike="noStrike">
                <a:solidFill>
                  <a:srgbClr val="445469"/>
                </a:solidFill>
                <a:latin typeface="Avenir Next"/>
                <a:ea typeface="Avenir Next"/>
              </a:rPr>
              <a:t>Java-script</a:t>
            </a:r>
            <a:r>
              <a:rPr b="0" lang="ru-RU" sz="2800" spc="-1" strike="noStrike">
                <a:solidFill>
                  <a:srgbClr val="445469"/>
                </a:solidFill>
                <a:latin typeface="Avenir Next"/>
                <a:ea typeface="Avenir Next"/>
              </a:rPr>
              <a:t> - блоки</a:t>
            </a:r>
            <a:endParaRPr b="0" lang="en-U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DATA MATCHING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3328078851"/>
              </p:ext>
            </p:extLst>
          </p:nvPr>
        </p:nvGraphicFramePr>
        <p:xfrm>
          <a:off x="286920" y="1635480"/>
          <a:ext cx="8593560" cy="4569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178" name="PlaceHolder 2"/>
          <p:cNvSpPr>
            <a:spLocks noGrp="1"/>
          </p:cNvSpPr>
          <p:nvPr>
            <p:ph/>
          </p:nvPr>
        </p:nvSpPr>
        <p:spPr>
          <a:xfrm>
            <a:off x="323640" y="1340640"/>
            <a:ext cx="8593200" cy="490320"/>
          </a:xfrm>
          <a:prstGeom prst="rect">
            <a:avLst/>
          </a:prstGeom>
          <a:solidFill>
            <a:srgbClr val="3171ac"/>
          </a:solidFill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Поиск дубликатов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9" name="Right Arrow 5"/>
          <p:cNvSpPr/>
          <p:nvPr/>
        </p:nvSpPr>
        <p:spPr>
          <a:xfrm>
            <a:off x="6645600" y="3696120"/>
            <a:ext cx="888120" cy="7207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en-US" sz="1800" spc="-1" strike="noStrike">
                <a:solidFill>
                  <a:schemeClr val="lt1"/>
                </a:solidFill>
                <a:latin typeface="Calibri"/>
              </a:rPr>
              <a:t>&lt; 0.9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0" name="TextBox 6"/>
          <p:cNvSpPr/>
          <p:nvPr/>
        </p:nvSpPr>
        <p:spPr>
          <a:xfrm>
            <a:off x="7669440" y="3771000"/>
            <a:ext cx="155736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Ручная 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Calibri"/>
              </a:rPr>
              <a:t>верификация!</a:t>
            </a:r>
            <a:endParaRPr b="0" lang="en-U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Right Arrow 7"/>
          <p:cNvSpPr/>
          <p:nvPr/>
        </p:nvSpPr>
        <p:spPr>
          <a:xfrm>
            <a:off x="6645600" y="1981080"/>
            <a:ext cx="888120" cy="7207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>
            <a:solidFill>
              <a:srgbClr val="3a5f8b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endParaRPr b="1" lang="ru-RU" sz="1800" spc="-1" strike="noStrike">
              <a:solidFill>
                <a:schemeClr val="lt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DATA MERGING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3" name="PlaceHolder 2"/>
          <p:cNvSpPr>
            <a:spLocks noGrp="1"/>
          </p:cNvSpPr>
          <p:nvPr>
            <p:ph/>
          </p:nvPr>
        </p:nvSpPr>
        <p:spPr>
          <a:xfrm>
            <a:off x="286920" y="1878120"/>
            <a:ext cx="8593560" cy="432684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rmAutofit fontScale="90000"/>
          </a:bodyPr>
          <a:p>
            <a:pPr marL="349920" indent="-33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Задача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22520" indent="-2779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из множества значений атрибутов из источников получить наиболее полный набор самых лучших значений для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“Golden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record”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marL="349920" indent="-333720">
              <a:lnSpc>
                <a:spcPct val="100000"/>
              </a:lnSpc>
              <a:spcBef>
                <a:spcPts val="641"/>
              </a:spcBef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“</a:t>
            </a:r>
            <a:r>
              <a:rPr b="0" lang="en-US" sz="3200" spc="-1" strike="noStrike">
                <a:solidFill>
                  <a:srgbClr val="000000"/>
                </a:solidFill>
                <a:latin typeface="Calibri"/>
              </a:rPr>
              <a:t>Trust score” </a:t>
            </a:r>
            <a:r>
              <a:rPr b="0" lang="ru-RU" sz="3200" spc="-1" strike="noStrike">
                <a:solidFill>
                  <a:srgbClr val="000000"/>
                </a:solidFill>
                <a:latin typeface="Calibri"/>
              </a:rPr>
              <a:t>для источников</a:t>
            </a:r>
            <a:endParaRPr b="0" lang="ru-RU" sz="3200" spc="-1" strike="noStrike">
              <a:solidFill>
                <a:srgbClr val="000000"/>
              </a:solidFill>
              <a:latin typeface="Calibri"/>
            </a:endParaRPr>
          </a:p>
          <a:p>
            <a:pPr lvl="1" marL="722520" indent="-2779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Каждому источнику присваивается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“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функция доверия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”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 (например, константа или убывающая от времени обновления)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  <a:p>
            <a:pPr lvl="1" marL="722520" indent="-277920">
              <a:lnSpc>
                <a:spcPct val="100000"/>
              </a:lnSpc>
              <a:spcBef>
                <a:spcPts val="561"/>
              </a:spcBef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</a:rPr>
              <a:t>Score 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может уменьшаться, если качество атрибута (например, полнота адреса) плохое</a:t>
            </a:r>
            <a:endParaRPr b="0" lang="ru-RU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4" name="PlaceHolder 3"/>
          <p:cNvSpPr>
            <a:spLocks noGrp="1"/>
          </p:cNvSpPr>
          <p:nvPr>
            <p:ph/>
          </p:nvPr>
        </p:nvSpPr>
        <p:spPr>
          <a:xfrm>
            <a:off x="286920" y="1249560"/>
            <a:ext cx="8593200" cy="490320"/>
          </a:xfrm>
          <a:prstGeom prst="rect">
            <a:avLst/>
          </a:prstGeom>
          <a:solidFill>
            <a:srgbClr val="3171ac"/>
          </a:solidFill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Слияние данных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DATA MERGING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PlaceHolder 2"/>
          <p:cNvSpPr>
            <a:spLocks noGrp="1"/>
          </p:cNvSpPr>
          <p:nvPr>
            <p:ph/>
          </p:nvPr>
        </p:nvSpPr>
        <p:spPr>
          <a:xfrm>
            <a:off x="251640" y="1124640"/>
            <a:ext cx="8593200" cy="490320"/>
          </a:xfrm>
          <a:prstGeom prst="rect">
            <a:avLst/>
          </a:prstGeom>
          <a:solidFill>
            <a:srgbClr val="3171ac"/>
          </a:solidFill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Пример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187" name="Table 4"/>
          <p:cNvGraphicFramePr/>
          <p:nvPr/>
        </p:nvGraphicFramePr>
        <p:xfrm>
          <a:off x="448200" y="1739520"/>
          <a:ext cx="7880040" cy="4358520"/>
        </p:xfrm>
        <a:graphic>
          <a:graphicData uri="http://schemas.openxmlformats.org/drawingml/2006/table">
            <a:tbl>
              <a:tblPr/>
              <a:tblGrid>
                <a:gridCol w="1575720"/>
                <a:gridCol w="1575720"/>
                <a:gridCol w="1575720"/>
                <a:gridCol w="1575720"/>
                <a:gridCol w="1575720"/>
              </a:tblGrid>
              <a:tr h="87156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9bbb59"/>
                          </a:solidFill>
                          <a:latin typeface="Calibri"/>
                        </a:rPr>
                        <a:t>Источник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9bbb59"/>
                      </a:solidFill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9bbb59"/>
                          </a:solidFill>
                          <a:latin typeface="Calibri"/>
                        </a:rPr>
                        <a:t>Имя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9bbb59"/>
                      </a:solidFill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9bbb59"/>
                          </a:solidFill>
                          <a:latin typeface="Calibri"/>
                        </a:rPr>
                        <a:t>Возраст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9bbb59"/>
                      </a:solidFill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9bbb59"/>
                          </a:solidFill>
                          <a:latin typeface="Calibri"/>
                        </a:rPr>
                        <a:t>Занятость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9bbb59"/>
                      </a:solidFill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9bbb59"/>
                          </a:solidFill>
                          <a:latin typeface="Calibri"/>
                        </a:rPr>
                        <a:t>Последнее</a:t>
                      </a:r>
                      <a:br>
                        <a:rPr sz="1800"/>
                      </a:br>
                      <a:r>
                        <a:rPr b="0" lang="ru-RU" sz="1800" spc="-1" strike="noStrike">
                          <a:solidFill>
                            <a:srgbClr val="9bbb59"/>
                          </a:solidFill>
                          <a:latin typeface="Calibri"/>
                        </a:rPr>
                        <a:t>обновление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 w="12240">
                      <a:solidFill>
                        <a:srgbClr val="9bbb59"/>
                      </a:solidFill>
                    </a:lnT>
                    <a:lnB>
                      <a:noFill/>
                    </a:lnB>
                    <a:noFill/>
                  </a:tcPr>
                </a:tc>
              </a:tr>
              <a:tr h="87156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МАИ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Антон Сергеевич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Рудешко 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ffa"/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Студент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.0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.20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07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7156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Facebook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Anton Rudeshko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Разработчик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13.05.2010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7156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ВКонтакте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Антон Рудешко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endParaRPr b="0" lang="ru-RU" sz="1800" spc="-1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01</a:t>
                      </a: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.201</a:t>
                      </a: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871560"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Основная запись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240">
                      <a:solidFill>
                        <a:srgbClr val="9bbb59"/>
                      </a:solidFill>
                    </a:lnB>
                    <a:noFill/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Антон Сергеевич Рудешко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240">
                      <a:solidFill>
                        <a:srgbClr val="9bbb59"/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240">
                      <a:solidFill>
                        <a:srgbClr val="9bbb59"/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Разработчик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240">
                      <a:solidFill>
                        <a:srgbClr val="9bbb59"/>
                      </a:solidFill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en-US" sz="1800" spc="-1" strike="noStrike">
                          <a:solidFill>
                            <a:srgbClr val="000000"/>
                          </a:solidFill>
                          <a:latin typeface="Calibri"/>
                        </a:rPr>
                        <a:t>17.01.2013</a:t>
                      </a:r>
                      <a:endParaRPr b="0" lang="en-U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91440" marR="9144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240">
                      <a:solidFill>
                        <a:srgbClr val="9bbb59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 w="0">
            <a:noFill/>
          </a:ln>
        </p:spPr>
        <p:txBody>
          <a:bodyPr anchor="ctr">
            <a:noAutofit/>
          </a:bodyPr>
          <a:p>
            <a:pPr indent="0" algn="ctr">
              <a:lnSpc>
                <a:spcPct val="100000"/>
              </a:lnSpc>
              <a:buNone/>
            </a:pPr>
            <a:r>
              <a:rPr b="0" lang="en-US" sz="4400" spc="-1" strike="noStrike">
                <a:solidFill>
                  <a:srgbClr val="000000"/>
                </a:solidFill>
                <a:latin typeface="Calibri"/>
              </a:rPr>
              <a:t>DATA QUALITY</a:t>
            </a:r>
            <a:endParaRPr b="0" lang="ru-RU" sz="44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614086500"/>
              </p:ext>
            </p:extLst>
          </p:nvPr>
        </p:nvGraphicFramePr>
        <p:xfrm>
          <a:off x="286920" y="1878120"/>
          <a:ext cx="8593560" cy="432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  <p:sp>
        <p:nvSpPr>
          <p:cNvPr id="189" name="PlaceHolder 2"/>
          <p:cNvSpPr>
            <a:spLocks noGrp="1"/>
          </p:cNvSpPr>
          <p:nvPr>
            <p:ph/>
          </p:nvPr>
        </p:nvSpPr>
        <p:spPr>
          <a:xfrm>
            <a:off x="286920" y="1004040"/>
            <a:ext cx="8593200" cy="490320"/>
          </a:xfrm>
          <a:prstGeom prst="rect">
            <a:avLst/>
          </a:prstGeom>
          <a:solidFill>
            <a:srgbClr val="3171ac"/>
          </a:solidFill>
          <a:ln w="0">
            <a:noFill/>
          </a:ln>
        </p:spPr>
        <p:txBody>
          <a:bodyPr anchor="t">
            <a:noAutofit/>
          </a:bodyPr>
          <a:p>
            <a:pPr indent="0">
              <a:lnSpc>
                <a:spcPct val="100000"/>
              </a:lnSpc>
              <a:spcBef>
                <a:spcPts val="400"/>
              </a:spcBef>
              <a:buNone/>
              <a:tabLst>
                <a:tab algn="l" pos="0"/>
              </a:tabLst>
            </a:pPr>
            <a:r>
              <a:rPr b="0" lang="ru-RU" sz="2000" spc="-1" strike="noStrike">
                <a:solidFill>
                  <a:srgbClr val="ffffff"/>
                </a:solidFill>
                <a:latin typeface="Avenir Next Medium"/>
                <a:ea typeface="Avenir Next Medium"/>
              </a:rPr>
              <a:t>Контроль качества данных</a:t>
            </a:r>
            <a:endParaRPr b="0" lang="ru-RU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6350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383</TotalTime>
  <Application>LibreOffice/7.4.5.1$Windows_X86_64 LibreOffice_project/9c0871452b3918c1019dde9bfac75448afc4b57f</Application>
  <AppVersion>15.0000</AppVersion>
  <Words>551</Words>
  <Paragraphs>144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2012-04-12T11:14:38Z</dcterms:created>
  <dc:creator>Eugene</dc:creator>
  <dc:description/>
  <dc:language>en-US</dc:language>
  <cp:lastModifiedBy/>
  <dcterms:modified xsi:type="dcterms:W3CDTF">2023-04-24T22:11:40Z</dcterms:modified>
  <cp:revision>28</cp:revision>
  <dc:subject/>
  <dc:title>Master Data Management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Format">
    <vt:lpwstr>Экран (4:3)</vt:lpwstr>
  </property>
  <property fmtid="{D5CDD505-2E9C-101B-9397-08002B2CF9AE}" pid="3" name="Slides">
    <vt:i4>13</vt:i4>
  </property>
</Properties>
</file>